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0" r:id="rId6"/>
    <p:sldId id="261" r:id="rId7"/>
  </p:sldIdLst>
  <p:sldSz cx="9144000" cy="6858000" type="screen4x3"/>
  <p:notesSz cx="6858000" cy="9144000"/>
  <p:defaultTextStyle>
    <a:defPPr>
      <a:defRPr lang="uk-UA"/>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4" d="100"/>
          <a:sy n="64" d="100"/>
        </p:scale>
        <p:origin x="-672" y="-102"/>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ий слайд">
    <p:spTree>
      <p:nvGrpSpPr>
        <p:cNvPr id="1" name=""/>
        <p:cNvGrpSpPr/>
        <p:nvPr/>
      </p:nvGrpSpPr>
      <p:grpSpPr>
        <a:xfrm>
          <a:off x="0" y="0"/>
          <a:ext cx="0" cy="0"/>
          <a:chOff x="0" y="0"/>
          <a:chExt cx="0" cy="0"/>
        </a:xfrm>
      </p:grpSpPr>
      <p:sp>
        <p:nvSpPr>
          <p:cNvPr id="23" name="Прямокутник 22"/>
          <p:cNvSpPr/>
          <p:nvPr/>
        </p:nvSpPr>
        <p:spPr>
          <a:xfrm flipV="1">
            <a:off x="5410182" y="3810000"/>
            <a:ext cx="3733819" cy="91087"/>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4" name="Прямокутник 23"/>
          <p:cNvSpPr/>
          <p:nvPr/>
        </p:nvSpPr>
        <p:spPr>
          <a:xfrm flipV="1">
            <a:off x="5410200" y="3897010"/>
            <a:ext cx="3733801" cy="192024"/>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5" name="Прямокутник 24"/>
          <p:cNvSpPr/>
          <p:nvPr/>
        </p:nvSpPr>
        <p:spPr>
          <a:xfrm flipV="1">
            <a:off x="5410200" y="4115167"/>
            <a:ext cx="3733801" cy="9144"/>
          </a:xfrm>
          <a:prstGeom prst="rect">
            <a:avLst/>
          </a:prstGeom>
          <a:solidFill>
            <a:schemeClr val="accent2">
              <a:alpha val="65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6" name="Прямокутник 25"/>
          <p:cNvSpPr/>
          <p:nvPr/>
        </p:nvSpPr>
        <p:spPr>
          <a:xfrm flipV="1">
            <a:off x="5410200" y="4164403"/>
            <a:ext cx="1965960" cy="18288"/>
          </a:xfrm>
          <a:prstGeom prst="rect">
            <a:avLst/>
          </a:prstGeom>
          <a:solidFill>
            <a:schemeClr val="accent2">
              <a:alpha val="6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7" name="Прямокутник 26"/>
          <p:cNvSpPr/>
          <p:nvPr/>
        </p:nvSpPr>
        <p:spPr>
          <a:xfrm flipV="1">
            <a:off x="5410200" y="4199572"/>
            <a:ext cx="1965960" cy="9144"/>
          </a:xfrm>
          <a:prstGeom prst="rect">
            <a:avLst/>
          </a:prstGeom>
          <a:solidFill>
            <a:schemeClr val="accent2">
              <a:alpha val="65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30" name="Округлений прямокутник 29"/>
          <p:cNvSpPr/>
          <p:nvPr/>
        </p:nvSpPr>
        <p:spPr bwMode="white">
          <a:xfrm>
            <a:off x="5410200" y="3962400"/>
            <a:ext cx="3063240" cy="27432"/>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31" name="Округлений прямокутник 30"/>
          <p:cNvSpPr/>
          <p:nvPr/>
        </p:nvSpPr>
        <p:spPr bwMode="white">
          <a:xfrm>
            <a:off x="7376507" y="4060983"/>
            <a:ext cx="1600200" cy="36576"/>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7" name="Прямокутник 6"/>
          <p:cNvSpPr/>
          <p:nvPr/>
        </p:nvSpPr>
        <p:spPr>
          <a:xfrm>
            <a:off x="1" y="3649662"/>
            <a:ext cx="9144000" cy="244170"/>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Прямокутник 9"/>
          <p:cNvSpPr/>
          <p:nvPr/>
        </p:nvSpPr>
        <p:spPr>
          <a:xfrm>
            <a:off x="0" y="3675527"/>
            <a:ext cx="9144001" cy="140677"/>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Прямокутник 10"/>
          <p:cNvSpPr/>
          <p:nvPr/>
        </p:nvSpPr>
        <p:spPr>
          <a:xfrm flipV="1">
            <a:off x="6414051" y="3643090"/>
            <a:ext cx="2729950" cy="248432"/>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9" name="Прямокутник 18"/>
          <p:cNvSpPr/>
          <p:nvPr/>
        </p:nvSpPr>
        <p:spPr>
          <a:xfrm>
            <a:off x="0" y="0"/>
            <a:ext cx="9144000" cy="3701700"/>
          </a:xfrm>
          <a:prstGeom prst="rect">
            <a:avLst/>
          </a:prstGeom>
          <a:solidFill>
            <a:schemeClr val="tx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Заголовок 7"/>
          <p:cNvSpPr>
            <a:spLocks noGrp="1"/>
          </p:cNvSpPr>
          <p:nvPr>
            <p:ph type="ctrTitle"/>
          </p:nvPr>
        </p:nvSpPr>
        <p:spPr>
          <a:xfrm>
            <a:off x="457200" y="2401887"/>
            <a:ext cx="8458200" cy="1470025"/>
          </a:xfrm>
        </p:spPr>
        <p:txBody>
          <a:bodyPr anchor="b"/>
          <a:lstStyle>
            <a:lvl1pPr>
              <a:defRPr sz="4400">
                <a:solidFill>
                  <a:schemeClr val="bg1"/>
                </a:solidFill>
              </a:defRPr>
            </a:lvl1pPr>
          </a:lstStyle>
          <a:p>
            <a:r>
              <a:rPr kumimoji="0" lang="uk-UA" smtClean="0"/>
              <a:t>Зразок заголовка</a:t>
            </a:r>
            <a:endParaRPr kumimoji="0" lang="en-US"/>
          </a:p>
        </p:txBody>
      </p:sp>
      <p:sp>
        <p:nvSpPr>
          <p:cNvPr id="9" name="Підзаголовок 8"/>
          <p:cNvSpPr>
            <a:spLocks noGrp="1"/>
          </p:cNvSpPr>
          <p:nvPr>
            <p:ph type="subTitle" idx="1"/>
          </p:nvPr>
        </p:nvSpPr>
        <p:spPr>
          <a:xfrm>
            <a:off x="457200" y="3899938"/>
            <a:ext cx="4953000" cy="1752600"/>
          </a:xfrm>
        </p:spPr>
        <p:txBody>
          <a:bodyPr/>
          <a:lstStyle>
            <a:lvl1pPr marL="64008" indent="0" algn="l">
              <a:buNone/>
              <a:defRPr sz="240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uk-UA" smtClean="0"/>
              <a:t>Зразок підзаголовка</a:t>
            </a:r>
            <a:endParaRPr kumimoji="0" lang="en-US"/>
          </a:p>
        </p:txBody>
      </p:sp>
      <p:sp>
        <p:nvSpPr>
          <p:cNvPr id="28" name="Місце для дати 27"/>
          <p:cNvSpPr>
            <a:spLocks noGrp="1"/>
          </p:cNvSpPr>
          <p:nvPr>
            <p:ph type="dt" sz="half" idx="10"/>
          </p:nvPr>
        </p:nvSpPr>
        <p:spPr>
          <a:xfrm>
            <a:off x="6705600" y="4206240"/>
            <a:ext cx="960120" cy="457200"/>
          </a:xfrm>
        </p:spPr>
        <p:txBody>
          <a:bodyPr/>
          <a:lstStyle/>
          <a:p>
            <a:fld id="{893959E6-847B-4937-8C3D-49CDB5BA4EF3}" type="datetimeFigureOut">
              <a:rPr lang="uk-UA" smtClean="0"/>
              <a:pPr/>
              <a:t>2017-02-15</a:t>
            </a:fld>
            <a:endParaRPr lang="uk-UA"/>
          </a:p>
        </p:txBody>
      </p:sp>
      <p:sp>
        <p:nvSpPr>
          <p:cNvPr id="17" name="Місце для нижнього колонтитула 16"/>
          <p:cNvSpPr>
            <a:spLocks noGrp="1"/>
          </p:cNvSpPr>
          <p:nvPr>
            <p:ph type="ftr" sz="quarter" idx="11"/>
          </p:nvPr>
        </p:nvSpPr>
        <p:spPr>
          <a:xfrm>
            <a:off x="5410200" y="4205288"/>
            <a:ext cx="1295400" cy="457200"/>
          </a:xfrm>
        </p:spPr>
        <p:txBody>
          <a:bodyPr/>
          <a:lstStyle/>
          <a:p>
            <a:endParaRPr lang="uk-UA"/>
          </a:p>
        </p:txBody>
      </p:sp>
      <p:sp>
        <p:nvSpPr>
          <p:cNvPr id="29" name="Місце для номера слайда 28"/>
          <p:cNvSpPr>
            <a:spLocks noGrp="1"/>
          </p:cNvSpPr>
          <p:nvPr>
            <p:ph type="sldNum" sz="quarter" idx="12"/>
          </p:nvPr>
        </p:nvSpPr>
        <p:spPr>
          <a:xfrm>
            <a:off x="8320088" y="1136"/>
            <a:ext cx="747712" cy="365760"/>
          </a:xfrm>
        </p:spPr>
        <p:txBody>
          <a:bodyPr/>
          <a:lstStyle>
            <a:lvl1pPr algn="r">
              <a:defRPr sz="1800">
                <a:solidFill>
                  <a:schemeClr val="bg1"/>
                </a:solidFill>
              </a:defRPr>
            </a:lvl1pPr>
          </a:lstStyle>
          <a:p>
            <a:fld id="{C9BD255C-740D-4BFE-A60D-37750E3706AB}" type="slidenum">
              <a:rPr lang="uk-UA" smtClean="0"/>
              <a:pPr/>
              <a:t>‹№›</a:t>
            </a:fld>
            <a:endParaRPr lang="uk-UA"/>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і вертикальни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uk-UA" smtClean="0"/>
              <a:t>Зразок заголовка</a:t>
            </a:r>
            <a:endParaRPr kumimoji="0" lang="en-US"/>
          </a:p>
        </p:txBody>
      </p:sp>
      <p:sp>
        <p:nvSpPr>
          <p:cNvPr id="3" name="Місце для вертикального тексту 2"/>
          <p:cNvSpPr>
            <a:spLocks noGrp="1"/>
          </p:cNvSpPr>
          <p:nvPr>
            <p:ph type="body" orient="vert" idx="1"/>
          </p:nvPr>
        </p:nvSpPr>
        <p:spPr/>
        <p:txBody>
          <a:bodyPr vert="eaVert"/>
          <a:lstStyle/>
          <a:p>
            <a:pPr lvl="0" eaLnBrk="1" latinLnBrk="0" hangingPunct="1"/>
            <a:r>
              <a:rPr lang="uk-UA" smtClean="0"/>
              <a:t>Зразок тексту</a:t>
            </a:r>
          </a:p>
          <a:p>
            <a:pPr lvl="1" eaLnBrk="1" latinLnBrk="0" hangingPunct="1"/>
            <a:r>
              <a:rPr lang="uk-UA" smtClean="0"/>
              <a:t>Другий рівень</a:t>
            </a:r>
          </a:p>
          <a:p>
            <a:pPr lvl="2" eaLnBrk="1" latinLnBrk="0" hangingPunct="1"/>
            <a:r>
              <a:rPr lang="uk-UA" smtClean="0"/>
              <a:t>Третій рівень</a:t>
            </a:r>
          </a:p>
          <a:p>
            <a:pPr lvl="3" eaLnBrk="1" latinLnBrk="0" hangingPunct="1"/>
            <a:r>
              <a:rPr lang="uk-UA" smtClean="0"/>
              <a:t>Четвертий рівень</a:t>
            </a:r>
          </a:p>
          <a:p>
            <a:pPr lvl="4" eaLnBrk="1" latinLnBrk="0" hangingPunct="1"/>
            <a:r>
              <a:rPr lang="uk-UA" smtClean="0"/>
              <a:t>П'ятий рівень</a:t>
            </a:r>
            <a:endParaRPr kumimoji="0" lang="en-US"/>
          </a:p>
        </p:txBody>
      </p:sp>
      <p:sp>
        <p:nvSpPr>
          <p:cNvPr id="4" name="Місце для дати 3"/>
          <p:cNvSpPr>
            <a:spLocks noGrp="1"/>
          </p:cNvSpPr>
          <p:nvPr>
            <p:ph type="dt" sz="half" idx="10"/>
          </p:nvPr>
        </p:nvSpPr>
        <p:spPr/>
        <p:txBody>
          <a:bodyPr/>
          <a:lstStyle/>
          <a:p>
            <a:fld id="{893959E6-847B-4937-8C3D-49CDB5BA4EF3}" type="datetimeFigureOut">
              <a:rPr lang="uk-UA" smtClean="0"/>
              <a:pPr/>
              <a:t>2017-02-15</a:t>
            </a:fld>
            <a:endParaRPr lang="uk-UA"/>
          </a:p>
        </p:txBody>
      </p:sp>
      <p:sp>
        <p:nvSpPr>
          <p:cNvPr id="5" name="Місце для нижнього колонтитула 4"/>
          <p:cNvSpPr>
            <a:spLocks noGrp="1"/>
          </p:cNvSpPr>
          <p:nvPr>
            <p:ph type="ftr" sz="quarter" idx="11"/>
          </p:nvPr>
        </p:nvSpPr>
        <p:spPr/>
        <p:txBody>
          <a:bodyPr/>
          <a:lstStyle/>
          <a:p>
            <a:endParaRPr lang="uk-UA"/>
          </a:p>
        </p:txBody>
      </p:sp>
      <p:sp>
        <p:nvSpPr>
          <p:cNvPr id="6" name="Місце для номера слайда 5"/>
          <p:cNvSpPr>
            <a:spLocks noGrp="1"/>
          </p:cNvSpPr>
          <p:nvPr>
            <p:ph type="sldNum" sz="quarter" idx="12"/>
          </p:nvPr>
        </p:nvSpPr>
        <p:spPr/>
        <p:txBody>
          <a:bodyPr/>
          <a:lstStyle/>
          <a:p>
            <a:fld id="{C9BD255C-740D-4BFE-A60D-37750E3706AB}" type="slidenum">
              <a:rPr lang="uk-UA" smtClean="0"/>
              <a:pPr/>
              <a:t>‹№›</a:t>
            </a:fld>
            <a:endParaRPr lang="uk-UA"/>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ий заголовок і текст">
    <p:spTree>
      <p:nvGrpSpPr>
        <p:cNvPr id="1" name=""/>
        <p:cNvGrpSpPr/>
        <p:nvPr/>
      </p:nvGrpSpPr>
      <p:grpSpPr>
        <a:xfrm>
          <a:off x="0" y="0"/>
          <a:ext cx="0" cy="0"/>
          <a:chOff x="0" y="0"/>
          <a:chExt cx="0" cy="0"/>
        </a:xfrm>
      </p:grpSpPr>
      <p:sp>
        <p:nvSpPr>
          <p:cNvPr id="2" name="Вертикальний заголовок 1"/>
          <p:cNvSpPr>
            <a:spLocks noGrp="1"/>
          </p:cNvSpPr>
          <p:nvPr>
            <p:ph type="title" orient="vert"/>
          </p:nvPr>
        </p:nvSpPr>
        <p:spPr>
          <a:xfrm>
            <a:off x="6781800" y="1143000"/>
            <a:ext cx="1905000" cy="5486400"/>
          </a:xfrm>
        </p:spPr>
        <p:txBody>
          <a:bodyPr vert="eaVert"/>
          <a:lstStyle/>
          <a:p>
            <a:r>
              <a:rPr kumimoji="0" lang="uk-UA" smtClean="0"/>
              <a:t>Зразок заголовка</a:t>
            </a:r>
            <a:endParaRPr kumimoji="0" lang="en-US"/>
          </a:p>
        </p:txBody>
      </p:sp>
      <p:sp>
        <p:nvSpPr>
          <p:cNvPr id="3" name="Місце для вертикального тексту 2"/>
          <p:cNvSpPr>
            <a:spLocks noGrp="1"/>
          </p:cNvSpPr>
          <p:nvPr>
            <p:ph type="body" orient="vert" idx="1"/>
          </p:nvPr>
        </p:nvSpPr>
        <p:spPr>
          <a:xfrm>
            <a:off x="457200" y="1143000"/>
            <a:ext cx="6248400" cy="5486400"/>
          </a:xfrm>
        </p:spPr>
        <p:txBody>
          <a:bodyPr vert="eaVert"/>
          <a:lstStyle/>
          <a:p>
            <a:pPr lvl="0" eaLnBrk="1" latinLnBrk="0" hangingPunct="1"/>
            <a:r>
              <a:rPr lang="uk-UA" smtClean="0"/>
              <a:t>Зразок тексту</a:t>
            </a:r>
          </a:p>
          <a:p>
            <a:pPr lvl="1" eaLnBrk="1" latinLnBrk="0" hangingPunct="1"/>
            <a:r>
              <a:rPr lang="uk-UA" smtClean="0"/>
              <a:t>Другий рівень</a:t>
            </a:r>
          </a:p>
          <a:p>
            <a:pPr lvl="2" eaLnBrk="1" latinLnBrk="0" hangingPunct="1"/>
            <a:r>
              <a:rPr lang="uk-UA" smtClean="0"/>
              <a:t>Третій рівень</a:t>
            </a:r>
          </a:p>
          <a:p>
            <a:pPr lvl="3" eaLnBrk="1" latinLnBrk="0" hangingPunct="1"/>
            <a:r>
              <a:rPr lang="uk-UA" smtClean="0"/>
              <a:t>Четвертий рівень</a:t>
            </a:r>
          </a:p>
          <a:p>
            <a:pPr lvl="4" eaLnBrk="1" latinLnBrk="0" hangingPunct="1"/>
            <a:r>
              <a:rPr lang="uk-UA" smtClean="0"/>
              <a:t>П'ятий рівень</a:t>
            </a:r>
            <a:endParaRPr kumimoji="0" lang="en-US"/>
          </a:p>
        </p:txBody>
      </p:sp>
      <p:sp>
        <p:nvSpPr>
          <p:cNvPr id="4" name="Місце для дати 3"/>
          <p:cNvSpPr>
            <a:spLocks noGrp="1"/>
          </p:cNvSpPr>
          <p:nvPr>
            <p:ph type="dt" sz="half" idx="10"/>
          </p:nvPr>
        </p:nvSpPr>
        <p:spPr/>
        <p:txBody>
          <a:bodyPr/>
          <a:lstStyle/>
          <a:p>
            <a:fld id="{893959E6-847B-4937-8C3D-49CDB5BA4EF3}" type="datetimeFigureOut">
              <a:rPr lang="uk-UA" smtClean="0"/>
              <a:pPr/>
              <a:t>2017-02-15</a:t>
            </a:fld>
            <a:endParaRPr lang="uk-UA"/>
          </a:p>
        </p:txBody>
      </p:sp>
      <p:sp>
        <p:nvSpPr>
          <p:cNvPr id="5" name="Місце для нижнього колонтитула 4"/>
          <p:cNvSpPr>
            <a:spLocks noGrp="1"/>
          </p:cNvSpPr>
          <p:nvPr>
            <p:ph type="ftr" sz="quarter" idx="11"/>
          </p:nvPr>
        </p:nvSpPr>
        <p:spPr/>
        <p:txBody>
          <a:bodyPr/>
          <a:lstStyle/>
          <a:p>
            <a:endParaRPr lang="uk-UA"/>
          </a:p>
        </p:txBody>
      </p:sp>
      <p:sp>
        <p:nvSpPr>
          <p:cNvPr id="6" name="Місце для номера слайда 5"/>
          <p:cNvSpPr>
            <a:spLocks noGrp="1"/>
          </p:cNvSpPr>
          <p:nvPr>
            <p:ph type="sldNum" sz="quarter" idx="12"/>
          </p:nvPr>
        </p:nvSpPr>
        <p:spPr/>
        <p:txBody>
          <a:bodyPr/>
          <a:lstStyle/>
          <a:p>
            <a:fld id="{C9BD255C-740D-4BFE-A60D-37750E3706AB}" type="slidenum">
              <a:rPr lang="uk-UA" smtClean="0"/>
              <a:pPr/>
              <a:t>‹№›</a:t>
            </a:fld>
            <a:endParaRPr lang="uk-UA"/>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і об'є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uk-UA" smtClean="0"/>
              <a:t>Зразок заголовка</a:t>
            </a:r>
            <a:endParaRPr kumimoji="0" lang="en-US"/>
          </a:p>
        </p:txBody>
      </p:sp>
      <p:sp>
        <p:nvSpPr>
          <p:cNvPr id="3" name="Місце для вмісту 2"/>
          <p:cNvSpPr>
            <a:spLocks noGrp="1"/>
          </p:cNvSpPr>
          <p:nvPr>
            <p:ph idx="1"/>
          </p:nvPr>
        </p:nvSpPr>
        <p:spPr/>
        <p:txBody>
          <a:bodyPr/>
          <a:lstStyle/>
          <a:p>
            <a:pPr lvl="0" eaLnBrk="1" latinLnBrk="0" hangingPunct="1"/>
            <a:r>
              <a:rPr lang="uk-UA" smtClean="0"/>
              <a:t>Зразок тексту</a:t>
            </a:r>
          </a:p>
          <a:p>
            <a:pPr lvl="1" eaLnBrk="1" latinLnBrk="0" hangingPunct="1"/>
            <a:r>
              <a:rPr lang="uk-UA" smtClean="0"/>
              <a:t>Другий рівень</a:t>
            </a:r>
          </a:p>
          <a:p>
            <a:pPr lvl="2" eaLnBrk="1" latinLnBrk="0" hangingPunct="1"/>
            <a:r>
              <a:rPr lang="uk-UA" smtClean="0"/>
              <a:t>Третій рівень</a:t>
            </a:r>
          </a:p>
          <a:p>
            <a:pPr lvl="3" eaLnBrk="1" latinLnBrk="0" hangingPunct="1"/>
            <a:r>
              <a:rPr lang="uk-UA" smtClean="0"/>
              <a:t>Четвертий рівень</a:t>
            </a:r>
          </a:p>
          <a:p>
            <a:pPr lvl="4" eaLnBrk="1" latinLnBrk="0" hangingPunct="1"/>
            <a:r>
              <a:rPr lang="uk-UA" smtClean="0"/>
              <a:t>П'ятий рівень</a:t>
            </a:r>
            <a:endParaRPr kumimoji="0" lang="en-US"/>
          </a:p>
        </p:txBody>
      </p:sp>
      <p:sp>
        <p:nvSpPr>
          <p:cNvPr id="4" name="Місце для дати 3"/>
          <p:cNvSpPr>
            <a:spLocks noGrp="1"/>
          </p:cNvSpPr>
          <p:nvPr>
            <p:ph type="dt" sz="half" idx="10"/>
          </p:nvPr>
        </p:nvSpPr>
        <p:spPr/>
        <p:txBody>
          <a:bodyPr/>
          <a:lstStyle/>
          <a:p>
            <a:fld id="{893959E6-847B-4937-8C3D-49CDB5BA4EF3}" type="datetimeFigureOut">
              <a:rPr lang="uk-UA" smtClean="0"/>
              <a:pPr/>
              <a:t>2017-02-15</a:t>
            </a:fld>
            <a:endParaRPr lang="uk-UA"/>
          </a:p>
        </p:txBody>
      </p:sp>
      <p:sp>
        <p:nvSpPr>
          <p:cNvPr id="5" name="Місце для нижнього колонтитула 4"/>
          <p:cNvSpPr>
            <a:spLocks noGrp="1"/>
          </p:cNvSpPr>
          <p:nvPr>
            <p:ph type="ftr" sz="quarter" idx="11"/>
          </p:nvPr>
        </p:nvSpPr>
        <p:spPr/>
        <p:txBody>
          <a:bodyPr/>
          <a:lstStyle/>
          <a:p>
            <a:endParaRPr lang="uk-UA"/>
          </a:p>
        </p:txBody>
      </p:sp>
      <p:sp>
        <p:nvSpPr>
          <p:cNvPr id="6" name="Місце для номера слайда 5"/>
          <p:cNvSpPr>
            <a:spLocks noGrp="1"/>
          </p:cNvSpPr>
          <p:nvPr>
            <p:ph type="sldNum" sz="quarter" idx="12"/>
          </p:nvPr>
        </p:nvSpPr>
        <p:spPr/>
        <p:txBody>
          <a:bodyPr/>
          <a:lstStyle/>
          <a:p>
            <a:fld id="{C9BD255C-740D-4BFE-A60D-37750E3706AB}" type="slidenum">
              <a:rPr lang="uk-UA" smtClean="0"/>
              <a:pPr/>
              <a:t>‹№›</a:t>
            </a:fld>
            <a:endParaRPr lang="uk-UA"/>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озділу">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1981200"/>
            <a:ext cx="7772400" cy="1362075"/>
          </a:xfrm>
        </p:spPr>
        <p:txBody>
          <a:bodyPr anchor="b">
            <a:noAutofit/>
          </a:bodyPr>
          <a:lstStyle>
            <a:lvl1pPr algn="l">
              <a:buNone/>
              <a:defRPr sz="4300" b="1" cap="none" baseline="0">
                <a:ln w="12700">
                  <a:solidFill>
                    <a:schemeClr val="accent2">
                      <a:shade val="90000"/>
                      <a:satMod val="150000"/>
                    </a:schemeClr>
                  </a:solidFill>
                </a:ln>
                <a:solidFill>
                  <a:srgbClr val="FFFFFF"/>
                </a:solidFill>
                <a:effectLst>
                  <a:outerShdw blurRad="38100" dist="38100" dir="5400000" algn="tl" rotWithShape="0">
                    <a:srgbClr val="000000">
                      <a:alpha val="25000"/>
                    </a:srgbClr>
                  </a:outerShdw>
                </a:effectLst>
              </a:defRPr>
            </a:lvl1pPr>
          </a:lstStyle>
          <a:p>
            <a:r>
              <a:rPr kumimoji="0" lang="uk-UA" smtClean="0"/>
              <a:t>Зразок заголовка</a:t>
            </a:r>
            <a:endParaRPr kumimoji="0" lang="en-US"/>
          </a:p>
        </p:txBody>
      </p:sp>
      <p:sp>
        <p:nvSpPr>
          <p:cNvPr id="3" name="Місце для тексту 2"/>
          <p:cNvSpPr>
            <a:spLocks noGrp="1"/>
          </p:cNvSpPr>
          <p:nvPr>
            <p:ph type="body" idx="1"/>
          </p:nvPr>
        </p:nvSpPr>
        <p:spPr>
          <a:xfrm>
            <a:off x="722313" y="3367088"/>
            <a:ext cx="7772400" cy="1509712"/>
          </a:xfrm>
        </p:spPr>
        <p:txBody>
          <a:bodyPr anchor="t"/>
          <a:lstStyle>
            <a:lvl1pPr marL="45720" indent="0">
              <a:buNone/>
              <a:defRPr sz="2100" b="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uk-UA" smtClean="0"/>
              <a:t>Зразок тексту</a:t>
            </a:r>
          </a:p>
        </p:txBody>
      </p:sp>
      <p:sp>
        <p:nvSpPr>
          <p:cNvPr id="4" name="Місце для дати 3"/>
          <p:cNvSpPr>
            <a:spLocks noGrp="1"/>
          </p:cNvSpPr>
          <p:nvPr>
            <p:ph type="dt" sz="half" idx="10"/>
          </p:nvPr>
        </p:nvSpPr>
        <p:spPr/>
        <p:txBody>
          <a:bodyPr/>
          <a:lstStyle/>
          <a:p>
            <a:fld id="{893959E6-847B-4937-8C3D-49CDB5BA4EF3}" type="datetimeFigureOut">
              <a:rPr lang="uk-UA" smtClean="0"/>
              <a:pPr/>
              <a:t>2017-02-15</a:t>
            </a:fld>
            <a:endParaRPr lang="uk-UA"/>
          </a:p>
        </p:txBody>
      </p:sp>
      <p:sp>
        <p:nvSpPr>
          <p:cNvPr id="5" name="Місце для нижнього колонтитула 4"/>
          <p:cNvSpPr>
            <a:spLocks noGrp="1"/>
          </p:cNvSpPr>
          <p:nvPr>
            <p:ph type="ftr" sz="quarter" idx="11"/>
          </p:nvPr>
        </p:nvSpPr>
        <p:spPr/>
        <p:txBody>
          <a:bodyPr/>
          <a:lstStyle/>
          <a:p>
            <a:endParaRPr lang="uk-UA"/>
          </a:p>
        </p:txBody>
      </p:sp>
      <p:sp>
        <p:nvSpPr>
          <p:cNvPr id="6" name="Місце для номера слайда 5"/>
          <p:cNvSpPr>
            <a:spLocks noGrp="1"/>
          </p:cNvSpPr>
          <p:nvPr>
            <p:ph type="sldNum" sz="quarter" idx="12"/>
          </p:nvPr>
        </p:nvSpPr>
        <p:spPr/>
        <p:txBody>
          <a:bodyPr/>
          <a:lstStyle/>
          <a:p>
            <a:fld id="{C9BD255C-740D-4BFE-A60D-37750E3706AB}" type="slidenum">
              <a:rPr lang="uk-UA" smtClean="0"/>
              <a:pPr/>
              <a:t>‹№›</a:t>
            </a:fld>
            <a:endParaRPr lang="uk-UA"/>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єкти">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uk-UA" smtClean="0"/>
              <a:t>Зразок заголовка</a:t>
            </a:r>
            <a:endParaRPr kumimoji="0" lang="en-US"/>
          </a:p>
        </p:txBody>
      </p:sp>
      <p:sp>
        <p:nvSpPr>
          <p:cNvPr id="3" name="Місце для вмісту 2"/>
          <p:cNvSpPr>
            <a:spLocks noGrp="1"/>
          </p:cNvSpPr>
          <p:nvPr>
            <p:ph sz="half" idx="1"/>
          </p:nvPr>
        </p:nvSpPr>
        <p:spPr>
          <a:xfrm>
            <a:off x="457200" y="2249424"/>
            <a:ext cx="4038600" cy="4525963"/>
          </a:xfrm>
        </p:spPr>
        <p:txBody>
          <a:bodyPr/>
          <a:lstStyle>
            <a:lvl1pPr>
              <a:defRPr sz="2000"/>
            </a:lvl1pPr>
            <a:lvl2pPr>
              <a:defRPr sz="1900"/>
            </a:lvl2pPr>
            <a:lvl3pPr>
              <a:defRPr sz="1800"/>
            </a:lvl3pPr>
            <a:lvl4pPr>
              <a:defRPr sz="1800"/>
            </a:lvl4pPr>
            <a:lvl5pPr>
              <a:defRPr sz="1800"/>
            </a:lvl5pPr>
          </a:lstStyle>
          <a:p>
            <a:pPr lvl="0" eaLnBrk="1" latinLnBrk="0" hangingPunct="1"/>
            <a:r>
              <a:rPr lang="uk-UA" smtClean="0"/>
              <a:t>Зразок тексту</a:t>
            </a:r>
          </a:p>
          <a:p>
            <a:pPr lvl="1" eaLnBrk="1" latinLnBrk="0" hangingPunct="1"/>
            <a:r>
              <a:rPr lang="uk-UA" smtClean="0"/>
              <a:t>Другий рівень</a:t>
            </a:r>
          </a:p>
          <a:p>
            <a:pPr lvl="2" eaLnBrk="1" latinLnBrk="0" hangingPunct="1"/>
            <a:r>
              <a:rPr lang="uk-UA" smtClean="0"/>
              <a:t>Третій рівень</a:t>
            </a:r>
          </a:p>
          <a:p>
            <a:pPr lvl="3" eaLnBrk="1" latinLnBrk="0" hangingPunct="1"/>
            <a:r>
              <a:rPr lang="uk-UA" smtClean="0"/>
              <a:t>Четвертий рівень</a:t>
            </a:r>
          </a:p>
          <a:p>
            <a:pPr lvl="4" eaLnBrk="1" latinLnBrk="0" hangingPunct="1"/>
            <a:r>
              <a:rPr lang="uk-UA" smtClean="0"/>
              <a:t>П'ятий рівень</a:t>
            </a:r>
            <a:endParaRPr kumimoji="0" lang="en-US"/>
          </a:p>
        </p:txBody>
      </p:sp>
      <p:sp>
        <p:nvSpPr>
          <p:cNvPr id="4" name="Місце для вмісту 3"/>
          <p:cNvSpPr>
            <a:spLocks noGrp="1"/>
          </p:cNvSpPr>
          <p:nvPr>
            <p:ph sz="half" idx="2"/>
          </p:nvPr>
        </p:nvSpPr>
        <p:spPr>
          <a:xfrm>
            <a:off x="4648200" y="2249424"/>
            <a:ext cx="4038600" cy="4525963"/>
          </a:xfrm>
        </p:spPr>
        <p:txBody>
          <a:bodyPr/>
          <a:lstStyle>
            <a:lvl1pPr>
              <a:defRPr sz="2000"/>
            </a:lvl1pPr>
            <a:lvl2pPr>
              <a:defRPr sz="1900"/>
            </a:lvl2pPr>
            <a:lvl3pPr>
              <a:defRPr sz="1800"/>
            </a:lvl3pPr>
            <a:lvl4pPr>
              <a:defRPr sz="1800"/>
            </a:lvl4pPr>
            <a:lvl5pPr>
              <a:defRPr sz="1800"/>
            </a:lvl5pPr>
          </a:lstStyle>
          <a:p>
            <a:pPr lvl="0" eaLnBrk="1" latinLnBrk="0" hangingPunct="1"/>
            <a:r>
              <a:rPr lang="uk-UA" smtClean="0"/>
              <a:t>Зразок тексту</a:t>
            </a:r>
          </a:p>
          <a:p>
            <a:pPr lvl="1" eaLnBrk="1" latinLnBrk="0" hangingPunct="1"/>
            <a:r>
              <a:rPr lang="uk-UA" smtClean="0"/>
              <a:t>Другий рівень</a:t>
            </a:r>
          </a:p>
          <a:p>
            <a:pPr lvl="2" eaLnBrk="1" latinLnBrk="0" hangingPunct="1"/>
            <a:r>
              <a:rPr lang="uk-UA" smtClean="0"/>
              <a:t>Третій рівень</a:t>
            </a:r>
          </a:p>
          <a:p>
            <a:pPr lvl="3" eaLnBrk="1" latinLnBrk="0" hangingPunct="1"/>
            <a:r>
              <a:rPr lang="uk-UA" smtClean="0"/>
              <a:t>Четвертий рівень</a:t>
            </a:r>
          </a:p>
          <a:p>
            <a:pPr lvl="4" eaLnBrk="1" latinLnBrk="0" hangingPunct="1"/>
            <a:r>
              <a:rPr lang="uk-UA" smtClean="0"/>
              <a:t>П'ятий рівень</a:t>
            </a:r>
            <a:endParaRPr kumimoji="0" lang="en-US"/>
          </a:p>
        </p:txBody>
      </p:sp>
      <p:sp>
        <p:nvSpPr>
          <p:cNvPr id="5" name="Місце для дати 4"/>
          <p:cNvSpPr>
            <a:spLocks noGrp="1"/>
          </p:cNvSpPr>
          <p:nvPr>
            <p:ph type="dt" sz="half" idx="10"/>
          </p:nvPr>
        </p:nvSpPr>
        <p:spPr/>
        <p:txBody>
          <a:bodyPr/>
          <a:lstStyle/>
          <a:p>
            <a:fld id="{893959E6-847B-4937-8C3D-49CDB5BA4EF3}" type="datetimeFigureOut">
              <a:rPr lang="uk-UA" smtClean="0"/>
              <a:pPr/>
              <a:t>2017-02-15</a:t>
            </a:fld>
            <a:endParaRPr lang="uk-UA"/>
          </a:p>
        </p:txBody>
      </p:sp>
      <p:sp>
        <p:nvSpPr>
          <p:cNvPr id="6" name="Місце для нижнього колонтитула 5"/>
          <p:cNvSpPr>
            <a:spLocks noGrp="1"/>
          </p:cNvSpPr>
          <p:nvPr>
            <p:ph type="ftr" sz="quarter" idx="11"/>
          </p:nvPr>
        </p:nvSpPr>
        <p:spPr/>
        <p:txBody>
          <a:bodyPr/>
          <a:lstStyle/>
          <a:p>
            <a:endParaRPr lang="uk-UA"/>
          </a:p>
        </p:txBody>
      </p:sp>
      <p:sp>
        <p:nvSpPr>
          <p:cNvPr id="7" name="Місце для номера слайда 6"/>
          <p:cNvSpPr>
            <a:spLocks noGrp="1"/>
          </p:cNvSpPr>
          <p:nvPr>
            <p:ph type="sldNum" sz="quarter" idx="12"/>
          </p:nvPr>
        </p:nvSpPr>
        <p:spPr/>
        <p:txBody>
          <a:bodyPr/>
          <a:lstStyle/>
          <a:p>
            <a:fld id="{C9BD255C-740D-4BFE-A60D-37750E3706AB}" type="slidenum">
              <a:rPr lang="uk-UA" smtClean="0"/>
              <a:pPr/>
              <a:t>‹№›</a:t>
            </a:fld>
            <a:endParaRPr lang="uk-UA"/>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Порівняння">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81000" y="1143000"/>
            <a:ext cx="8382000" cy="1069848"/>
          </a:xfrm>
        </p:spPr>
        <p:txBody>
          <a:bodyPr anchor="ctr"/>
          <a:lstStyle>
            <a:lvl1pPr>
              <a:defRPr sz="4000" b="0" i="0" cap="none" baseline="0"/>
            </a:lvl1pPr>
          </a:lstStyle>
          <a:p>
            <a:r>
              <a:rPr kumimoji="0" lang="uk-UA" smtClean="0"/>
              <a:t>Зразок заголовка</a:t>
            </a:r>
            <a:endParaRPr kumimoji="0" lang="en-US"/>
          </a:p>
        </p:txBody>
      </p:sp>
      <p:sp>
        <p:nvSpPr>
          <p:cNvPr id="3" name="Місце для тексту 2"/>
          <p:cNvSpPr>
            <a:spLocks noGrp="1"/>
          </p:cNvSpPr>
          <p:nvPr>
            <p:ph type="body" idx="1"/>
          </p:nvPr>
        </p:nvSpPr>
        <p:spPr>
          <a:xfrm>
            <a:off x="381000" y="2244970"/>
            <a:ext cx="4041648" cy="457200"/>
          </a:xfrm>
          <a:solidFill>
            <a:schemeClr val="accent2">
              <a:satMod val="150000"/>
              <a:alpha val="25000"/>
            </a:schemeClr>
          </a:solidFill>
          <a:ln w="12700">
            <a:solidFill>
              <a:schemeClr val="accent2"/>
            </a:solidFill>
          </a:ln>
        </p:spPr>
        <p:txBody>
          <a:bodyPr anchor="ctr">
            <a:noAutofit/>
          </a:bodyPr>
          <a:lstStyle>
            <a:lvl1pPr marL="45720" indent="0">
              <a:buNone/>
              <a:defRPr sz="1900" b="1">
                <a:solidFill>
                  <a:schemeClr val="tx1">
                    <a:tint val="95000"/>
                  </a:schemeClr>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uk-UA" smtClean="0"/>
              <a:t>Зразок тексту</a:t>
            </a:r>
          </a:p>
        </p:txBody>
      </p:sp>
      <p:sp>
        <p:nvSpPr>
          <p:cNvPr id="4" name="Місце для тексту 3"/>
          <p:cNvSpPr>
            <a:spLocks noGrp="1"/>
          </p:cNvSpPr>
          <p:nvPr>
            <p:ph type="body" sz="half" idx="3"/>
          </p:nvPr>
        </p:nvSpPr>
        <p:spPr>
          <a:xfrm>
            <a:off x="4721225" y="2244970"/>
            <a:ext cx="4041775" cy="457200"/>
          </a:xfrm>
          <a:solidFill>
            <a:schemeClr val="accent2">
              <a:satMod val="150000"/>
              <a:alpha val="25000"/>
            </a:schemeClr>
          </a:solidFill>
          <a:ln w="12700">
            <a:solidFill>
              <a:schemeClr val="accent2"/>
            </a:solidFill>
          </a:ln>
        </p:spPr>
        <p:txBody>
          <a:bodyPr anchor="ctr">
            <a:noAutofit/>
          </a:bodyPr>
          <a:lstStyle>
            <a:lvl1pPr marL="45720" indent="0">
              <a:buNone/>
              <a:defRPr sz="1900" b="1">
                <a:solidFill>
                  <a:schemeClr val="tx1">
                    <a:tint val="95000"/>
                  </a:schemeClr>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uk-UA" smtClean="0"/>
              <a:t>Зразок тексту</a:t>
            </a:r>
          </a:p>
        </p:txBody>
      </p:sp>
      <p:sp>
        <p:nvSpPr>
          <p:cNvPr id="5" name="Місце для вмісту 4"/>
          <p:cNvSpPr>
            <a:spLocks noGrp="1"/>
          </p:cNvSpPr>
          <p:nvPr>
            <p:ph sz="quarter" idx="2"/>
          </p:nvPr>
        </p:nvSpPr>
        <p:spPr>
          <a:xfrm>
            <a:off x="381000" y="2708519"/>
            <a:ext cx="4041648" cy="3886200"/>
          </a:xfrm>
        </p:spPr>
        <p:txBody>
          <a:bodyPr/>
          <a:lstStyle>
            <a:lvl1pPr>
              <a:defRPr sz="2000"/>
            </a:lvl1pPr>
            <a:lvl2pPr>
              <a:defRPr sz="2000"/>
            </a:lvl2pPr>
            <a:lvl3pPr>
              <a:defRPr sz="1800"/>
            </a:lvl3pPr>
            <a:lvl4pPr>
              <a:defRPr sz="1600"/>
            </a:lvl4pPr>
            <a:lvl5pPr>
              <a:defRPr sz="1600"/>
            </a:lvl5pPr>
          </a:lstStyle>
          <a:p>
            <a:pPr lvl="0" eaLnBrk="1" latinLnBrk="0" hangingPunct="1"/>
            <a:r>
              <a:rPr lang="uk-UA" smtClean="0"/>
              <a:t>Зразок тексту</a:t>
            </a:r>
          </a:p>
          <a:p>
            <a:pPr lvl="1" eaLnBrk="1" latinLnBrk="0" hangingPunct="1"/>
            <a:r>
              <a:rPr lang="uk-UA" smtClean="0"/>
              <a:t>Другий рівень</a:t>
            </a:r>
          </a:p>
          <a:p>
            <a:pPr lvl="2" eaLnBrk="1" latinLnBrk="0" hangingPunct="1"/>
            <a:r>
              <a:rPr lang="uk-UA" smtClean="0"/>
              <a:t>Третій рівень</a:t>
            </a:r>
          </a:p>
          <a:p>
            <a:pPr lvl="3" eaLnBrk="1" latinLnBrk="0" hangingPunct="1"/>
            <a:r>
              <a:rPr lang="uk-UA" smtClean="0"/>
              <a:t>Четвертий рівень</a:t>
            </a:r>
          </a:p>
          <a:p>
            <a:pPr lvl="4" eaLnBrk="1" latinLnBrk="0" hangingPunct="1"/>
            <a:r>
              <a:rPr lang="uk-UA" smtClean="0"/>
              <a:t>П'ятий рівень</a:t>
            </a:r>
            <a:endParaRPr kumimoji="0" lang="en-US"/>
          </a:p>
        </p:txBody>
      </p:sp>
      <p:sp>
        <p:nvSpPr>
          <p:cNvPr id="6" name="Місце для вмісту 5"/>
          <p:cNvSpPr>
            <a:spLocks noGrp="1"/>
          </p:cNvSpPr>
          <p:nvPr>
            <p:ph sz="quarter" idx="4"/>
          </p:nvPr>
        </p:nvSpPr>
        <p:spPr>
          <a:xfrm>
            <a:off x="4718304" y="2708519"/>
            <a:ext cx="4041775" cy="3886200"/>
          </a:xfrm>
        </p:spPr>
        <p:txBody>
          <a:bodyPr/>
          <a:lstStyle>
            <a:lvl1pPr>
              <a:defRPr sz="2000"/>
            </a:lvl1pPr>
            <a:lvl2pPr>
              <a:defRPr sz="2000"/>
            </a:lvl2pPr>
            <a:lvl3pPr>
              <a:defRPr sz="1800"/>
            </a:lvl3pPr>
            <a:lvl4pPr>
              <a:defRPr sz="1600"/>
            </a:lvl4pPr>
            <a:lvl5pPr>
              <a:defRPr sz="1600"/>
            </a:lvl5pPr>
          </a:lstStyle>
          <a:p>
            <a:pPr lvl="0" eaLnBrk="1" latinLnBrk="0" hangingPunct="1"/>
            <a:r>
              <a:rPr lang="uk-UA" smtClean="0"/>
              <a:t>Зразок тексту</a:t>
            </a:r>
          </a:p>
          <a:p>
            <a:pPr lvl="1" eaLnBrk="1" latinLnBrk="0" hangingPunct="1"/>
            <a:r>
              <a:rPr lang="uk-UA" smtClean="0"/>
              <a:t>Другий рівень</a:t>
            </a:r>
          </a:p>
          <a:p>
            <a:pPr lvl="2" eaLnBrk="1" latinLnBrk="0" hangingPunct="1"/>
            <a:r>
              <a:rPr lang="uk-UA" smtClean="0"/>
              <a:t>Третій рівень</a:t>
            </a:r>
          </a:p>
          <a:p>
            <a:pPr lvl="3" eaLnBrk="1" latinLnBrk="0" hangingPunct="1"/>
            <a:r>
              <a:rPr lang="uk-UA" smtClean="0"/>
              <a:t>Четвертий рівень</a:t>
            </a:r>
          </a:p>
          <a:p>
            <a:pPr lvl="4" eaLnBrk="1" latinLnBrk="0" hangingPunct="1"/>
            <a:r>
              <a:rPr lang="uk-UA" smtClean="0"/>
              <a:t>П'ятий рівень</a:t>
            </a:r>
            <a:endParaRPr kumimoji="0" lang="en-US"/>
          </a:p>
        </p:txBody>
      </p:sp>
      <p:sp>
        <p:nvSpPr>
          <p:cNvPr id="26" name="Місце для дати 25"/>
          <p:cNvSpPr>
            <a:spLocks noGrp="1"/>
          </p:cNvSpPr>
          <p:nvPr>
            <p:ph type="dt" sz="half" idx="10"/>
          </p:nvPr>
        </p:nvSpPr>
        <p:spPr/>
        <p:txBody>
          <a:bodyPr rtlCol="0"/>
          <a:lstStyle/>
          <a:p>
            <a:fld id="{893959E6-847B-4937-8C3D-49CDB5BA4EF3}" type="datetimeFigureOut">
              <a:rPr lang="uk-UA" smtClean="0"/>
              <a:pPr/>
              <a:t>2017-02-15</a:t>
            </a:fld>
            <a:endParaRPr lang="uk-UA"/>
          </a:p>
        </p:txBody>
      </p:sp>
      <p:sp>
        <p:nvSpPr>
          <p:cNvPr id="27" name="Місце для номера слайда 26"/>
          <p:cNvSpPr>
            <a:spLocks noGrp="1"/>
          </p:cNvSpPr>
          <p:nvPr>
            <p:ph type="sldNum" sz="quarter" idx="11"/>
          </p:nvPr>
        </p:nvSpPr>
        <p:spPr/>
        <p:txBody>
          <a:bodyPr rtlCol="0"/>
          <a:lstStyle/>
          <a:p>
            <a:fld id="{C9BD255C-740D-4BFE-A60D-37750E3706AB}" type="slidenum">
              <a:rPr lang="uk-UA" smtClean="0"/>
              <a:pPr/>
              <a:t>‹№›</a:t>
            </a:fld>
            <a:endParaRPr lang="uk-UA"/>
          </a:p>
        </p:txBody>
      </p:sp>
      <p:sp>
        <p:nvSpPr>
          <p:cNvPr id="28" name="Місце для нижнього колонтитула 27"/>
          <p:cNvSpPr>
            <a:spLocks noGrp="1"/>
          </p:cNvSpPr>
          <p:nvPr>
            <p:ph type="ftr" sz="quarter" idx="12"/>
          </p:nvPr>
        </p:nvSpPr>
        <p:spPr/>
        <p:txBody>
          <a:bodyPr rtlCol="0"/>
          <a:lstStyle/>
          <a:p>
            <a:endParaRPr lang="uk-UA"/>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Лише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1143000"/>
            <a:ext cx="8229600" cy="1069848"/>
          </a:xfrm>
        </p:spPr>
        <p:txBody>
          <a:bodyPr anchor="ctr"/>
          <a:lstStyle>
            <a:lvl1pPr>
              <a:defRPr sz="4000">
                <a:solidFill>
                  <a:schemeClr val="tx2"/>
                </a:solidFill>
              </a:defRPr>
            </a:lvl1pPr>
          </a:lstStyle>
          <a:p>
            <a:r>
              <a:rPr kumimoji="0" lang="uk-UA" smtClean="0"/>
              <a:t>Зразок заголовка</a:t>
            </a:r>
            <a:endParaRPr kumimoji="0" lang="en-US"/>
          </a:p>
        </p:txBody>
      </p:sp>
      <p:sp>
        <p:nvSpPr>
          <p:cNvPr id="3" name="Місце для дати 2"/>
          <p:cNvSpPr>
            <a:spLocks noGrp="1"/>
          </p:cNvSpPr>
          <p:nvPr>
            <p:ph type="dt" sz="half" idx="10"/>
          </p:nvPr>
        </p:nvSpPr>
        <p:spPr>
          <a:xfrm>
            <a:off x="6583680" y="612648"/>
            <a:ext cx="957264" cy="457200"/>
          </a:xfrm>
        </p:spPr>
        <p:txBody>
          <a:bodyPr/>
          <a:lstStyle/>
          <a:p>
            <a:fld id="{893959E6-847B-4937-8C3D-49CDB5BA4EF3}" type="datetimeFigureOut">
              <a:rPr lang="uk-UA" smtClean="0"/>
              <a:pPr/>
              <a:t>2017-02-15</a:t>
            </a:fld>
            <a:endParaRPr lang="uk-UA"/>
          </a:p>
        </p:txBody>
      </p:sp>
      <p:sp>
        <p:nvSpPr>
          <p:cNvPr id="4" name="Місце для нижнього колонтитула 3"/>
          <p:cNvSpPr>
            <a:spLocks noGrp="1"/>
          </p:cNvSpPr>
          <p:nvPr>
            <p:ph type="ftr" sz="quarter" idx="11"/>
          </p:nvPr>
        </p:nvSpPr>
        <p:spPr>
          <a:xfrm>
            <a:off x="5257800" y="612648"/>
            <a:ext cx="1325880" cy="457200"/>
          </a:xfrm>
        </p:spPr>
        <p:txBody>
          <a:bodyPr/>
          <a:lstStyle/>
          <a:p>
            <a:endParaRPr lang="uk-UA"/>
          </a:p>
        </p:txBody>
      </p:sp>
      <p:sp>
        <p:nvSpPr>
          <p:cNvPr id="5" name="Місце для номера слайда 4"/>
          <p:cNvSpPr>
            <a:spLocks noGrp="1"/>
          </p:cNvSpPr>
          <p:nvPr>
            <p:ph type="sldNum" sz="quarter" idx="12"/>
          </p:nvPr>
        </p:nvSpPr>
        <p:spPr>
          <a:xfrm>
            <a:off x="8174736" y="2272"/>
            <a:ext cx="762000" cy="365760"/>
          </a:xfrm>
        </p:spPr>
        <p:txBody>
          <a:bodyPr/>
          <a:lstStyle/>
          <a:p>
            <a:fld id="{C9BD255C-740D-4BFE-A60D-37750E3706AB}" type="slidenum">
              <a:rPr lang="uk-UA" smtClean="0"/>
              <a:pPr/>
              <a:t>‹№›</a:t>
            </a:fld>
            <a:endParaRPr lang="uk-UA"/>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ий слайд">
    <p:spTree>
      <p:nvGrpSpPr>
        <p:cNvPr id="1" name=""/>
        <p:cNvGrpSpPr/>
        <p:nvPr/>
      </p:nvGrpSpPr>
      <p:grpSpPr>
        <a:xfrm>
          <a:off x="0" y="0"/>
          <a:ext cx="0" cy="0"/>
          <a:chOff x="0" y="0"/>
          <a:chExt cx="0" cy="0"/>
        </a:xfrm>
      </p:grpSpPr>
      <p:sp>
        <p:nvSpPr>
          <p:cNvPr id="2" name="Місце для дати 1"/>
          <p:cNvSpPr>
            <a:spLocks noGrp="1"/>
          </p:cNvSpPr>
          <p:nvPr>
            <p:ph type="dt" sz="half" idx="10"/>
          </p:nvPr>
        </p:nvSpPr>
        <p:spPr/>
        <p:txBody>
          <a:bodyPr/>
          <a:lstStyle/>
          <a:p>
            <a:fld id="{893959E6-847B-4937-8C3D-49CDB5BA4EF3}" type="datetimeFigureOut">
              <a:rPr lang="uk-UA" smtClean="0"/>
              <a:pPr/>
              <a:t>2017-02-15</a:t>
            </a:fld>
            <a:endParaRPr lang="uk-UA"/>
          </a:p>
        </p:txBody>
      </p:sp>
      <p:sp>
        <p:nvSpPr>
          <p:cNvPr id="3" name="Місце для нижнього колонтитула 2"/>
          <p:cNvSpPr>
            <a:spLocks noGrp="1"/>
          </p:cNvSpPr>
          <p:nvPr>
            <p:ph type="ftr" sz="quarter" idx="11"/>
          </p:nvPr>
        </p:nvSpPr>
        <p:spPr/>
        <p:txBody>
          <a:bodyPr/>
          <a:lstStyle/>
          <a:p>
            <a:endParaRPr lang="uk-UA"/>
          </a:p>
        </p:txBody>
      </p:sp>
      <p:sp>
        <p:nvSpPr>
          <p:cNvPr id="4" name="Місце для номера слайда 3"/>
          <p:cNvSpPr>
            <a:spLocks noGrp="1"/>
          </p:cNvSpPr>
          <p:nvPr>
            <p:ph type="sldNum" sz="quarter" idx="12"/>
          </p:nvPr>
        </p:nvSpPr>
        <p:spPr/>
        <p:txBody>
          <a:bodyPr/>
          <a:lstStyle/>
          <a:p>
            <a:fld id="{C9BD255C-740D-4BFE-A60D-37750E3706AB}" type="slidenum">
              <a:rPr lang="uk-UA" smtClean="0"/>
              <a:pPr/>
              <a:t>‹№›</a:t>
            </a:fld>
            <a:endParaRPr lang="uk-UA"/>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Вміст із підписом">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353496" y="1101970"/>
            <a:ext cx="3383280" cy="877824"/>
          </a:xfrm>
        </p:spPr>
        <p:txBody>
          <a:bodyPr anchor="b"/>
          <a:lstStyle>
            <a:lvl1pPr algn="l">
              <a:buNone/>
              <a:defRPr sz="1800" b="1"/>
            </a:lvl1pPr>
          </a:lstStyle>
          <a:p>
            <a:r>
              <a:rPr kumimoji="0" lang="uk-UA" smtClean="0"/>
              <a:t>Зразок заголовка</a:t>
            </a:r>
            <a:endParaRPr kumimoji="0" lang="en-US"/>
          </a:p>
        </p:txBody>
      </p:sp>
      <p:sp>
        <p:nvSpPr>
          <p:cNvPr id="3" name="Місце для тексту 2"/>
          <p:cNvSpPr>
            <a:spLocks noGrp="1"/>
          </p:cNvSpPr>
          <p:nvPr>
            <p:ph type="body" idx="2"/>
          </p:nvPr>
        </p:nvSpPr>
        <p:spPr>
          <a:xfrm>
            <a:off x="5353496" y="2010727"/>
            <a:ext cx="3383280" cy="4617720"/>
          </a:xfrm>
        </p:spPr>
        <p:txBody>
          <a:bodyPr/>
          <a:lstStyle>
            <a:lvl1pPr marL="9144"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uk-UA" smtClean="0"/>
              <a:t>Зразок тексту</a:t>
            </a:r>
          </a:p>
        </p:txBody>
      </p:sp>
      <p:sp>
        <p:nvSpPr>
          <p:cNvPr id="4" name="Місце для вмісту 3"/>
          <p:cNvSpPr>
            <a:spLocks noGrp="1"/>
          </p:cNvSpPr>
          <p:nvPr>
            <p:ph sz="half" idx="1"/>
          </p:nvPr>
        </p:nvSpPr>
        <p:spPr>
          <a:xfrm>
            <a:off x="152400" y="776287"/>
            <a:ext cx="5102352" cy="5852160"/>
          </a:xfrm>
        </p:spPr>
        <p:txBody>
          <a:bodyPr/>
          <a:lstStyle>
            <a:lvl1pPr>
              <a:defRPr sz="3200"/>
            </a:lvl1pPr>
            <a:lvl2pPr>
              <a:defRPr sz="2800"/>
            </a:lvl2pPr>
            <a:lvl3pPr>
              <a:defRPr sz="2400"/>
            </a:lvl3pPr>
            <a:lvl4pPr>
              <a:defRPr sz="2000"/>
            </a:lvl4pPr>
            <a:lvl5pPr>
              <a:defRPr sz="2000"/>
            </a:lvl5pPr>
          </a:lstStyle>
          <a:p>
            <a:pPr lvl="0" eaLnBrk="1" latinLnBrk="0" hangingPunct="1"/>
            <a:r>
              <a:rPr lang="uk-UA" smtClean="0"/>
              <a:t>Зразок тексту</a:t>
            </a:r>
          </a:p>
          <a:p>
            <a:pPr lvl="1" eaLnBrk="1" latinLnBrk="0" hangingPunct="1"/>
            <a:r>
              <a:rPr lang="uk-UA" smtClean="0"/>
              <a:t>Другий рівень</a:t>
            </a:r>
          </a:p>
          <a:p>
            <a:pPr lvl="2" eaLnBrk="1" latinLnBrk="0" hangingPunct="1"/>
            <a:r>
              <a:rPr lang="uk-UA" smtClean="0"/>
              <a:t>Третій рівень</a:t>
            </a:r>
          </a:p>
          <a:p>
            <a:pPr lvl="3" eaLnBrk="1" latinLnBrk="0" hangingPunct="1"/>
            <a:r>
              <a:rPr lang="uk-UA" smtClean="0"/>
              <a:t>Четвертий рівень</a:t>
            </a:r>
          </a:p>
          <a:p>
            <a:pPr lvl="4" eaLnBrk="1" latinLnBrk="0" hangingPunct="1"/>
            <a:r>
              <a:rPr lang="uk-UA" smtClean="0"/>
              <a:t>П'ятий рівень</a:t>
            </a:r>
            <a:endParaRPr kumimoji="0" lang="en-US"/>
          </a:p>
        </p:txBody>
      </p:sp>
      <p:sp>
        <p:nvSpPr>
          <p:cNvPr id="5" name="Місце для дати 4"/>
          <p:cNvSpPr>
            <a:spLocks noGrp="1"/>
          </p:cNvSpPr>
          <p:nvPr>
            <p:ph type="dt" sz="half" idx="10"/>
          </p:nvPr>
        </p:nvSpPr>
        <p:spPr/>
        <p:txBody>
          <a:bodyPr/>
          <a:lstStyle/>
          <a:p>
            <a:fld id="{893959E6-847B-4937-8C3D-49CDB5BA4EF3}" type="datetimeFigureOut">
              <a:rPr lang="uk-UA" smtClean="0"/>
              <a:pPr/>
              <a:t>2017-02-15</a:t>
            </a:fld>
            <a:endParaRPr lang="uk-UA"/>
          </a:p>
        </p:txBody>
      </p:sp>
      <p:sp>
        <p:nvSpPr>
          <p:cNvPr id="6" name="Місце для нижнього колонтитула 5"/>
          <p:cNvSpPr>
            <a:spLocks noGrp="1"/>
          </p:cNvSpPr>
          <p:nvPr>
            <p:ph type="ftr" sz="quarter" idx="11"/>
          </p:nvPr>
        </p:nvSpPr>
        <p:spPr/>
        <p:txBody>
          <a:bodyPr/>
          <a:lstStyle/>
          <a:p>
            <a:endParaRPr lang="uk-UA"/>
          </a:p>
        </p:txBody>
      </p:sp>
      <p:sp>
        <p:nvSpPr>
          <p:cNvPr id="7" name="Місце для номера слайда 6"/>
          <p:cNvSpPr>
            <a:spLocks noGrp="1"/>
          </p:cNvSpPr>
          <p:nvPr>
            <p:ph type="sldNum" sz="quarter" idx="12"/>
          </p:nvPr>
        </p:nvSpPr>
        <p:spPr/>
        <p:txBody>
          <a:bodyPr/>
          <a:lstStyle/>
          <a:p>
            <a:fld id="{C9BD255C-740D-4BFE-A60D-37750E3706AB}" type="slidenum">
              <a:rPr lang="uk-UA" smtClean="0"/>
              <a:pPr/>
              <a:t>‹№›</a:t>
            </a:fld>
            <a:endParaRPr lang="uk-UA"/>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Зображення з підписом">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440434" y="1109160"/>
            <a:ext cx="586803" cy="4681637"/>
          </a:xfrm>
        </p:spPr>
        <p:txBody>
          <a:bodyPr vert="vert270" lIns="45720" tIns="0" rIns="45720" anchor="t"/>
          <a:lstStyle>
            <a:lvl1pPr algn="ctr">
              <a:buNone/>
              <a:defRPr sz="2000" b="1"/>
            </a:lvl1pPr>
          </a:lstStyle>
          <a:p>
            <a:r>
              <a:rPr kumimoji="0" lang="uk-UA" smtClean="0"/>
              <a:t>Зразок заголовка</a:t>
            </a:r>
            <a:endParaRPr kumimoji="0" lang="en-US"/>
          </a:p>
        </p:txBody>
      </p:sp>
      <p:sp>
        <p:nvSpPr>
          <p:cNvPr id="3" name="Місце для зображення 2"/>
          <p:cNvSpPr>
            <a:spLocks noGrp="1"/>
          </p:cNvSpPr>
          <p:nvPr>
            <p:ph type="pic" idx="1"/>
          </p:nvPr>
        </p:nvSpPr>
        <p:spPr>
          <a:xfrm>
            <a:off x="403671" y="1143000"/>
            <a:ext cx="4572000" cy="4572000"/>
          </a:xfrm>
          <a:solidFill>
            <a:srgbClr val="EAEAEA"/>
          </a:solidFill>
          <a:ln w="50800">
            <a:solidFill>
              <a:srgbClr val="FFFFFF"/>
            </a:solidFill>
            <a:miter lim="800000"/>
          </a:ln>
          <a:effectLst>
            <a:outerShdw blurRad="57150" dist="31750" dir="4800000" algn="tl" rotWithShape="0">
              <a:srgbClr val="000000">
                <a:alpha val="25000"/>
              </a:srgbClr>
            </a:outerShdw>
          </a:effectLst>
          <a:scene3d>
            <a:camera prst="orthographicFront"/>
            <a:lightRig rig="twoPt" dir="t">
              <a:rot lat="0" lon="0" rev="7200000"/>
            </a:lightRig>
          </a:scene3d>
          <a:sp3d contourW="2540">
            <a:bevelT w="25400" h="19050"/>
            <a:contourClr>
              <a:srgbClr val="AEAEAE"/>
            </a:contourClr>
          </a:sp3d>
        </p:spPr>
        <p:txBody>
          <a:bodyPr/>
          <a:lstStyle>
            <a:lvl1pPr marL="0" indent="0">
              <a:buNone/>
              <a:defRPr sz="3200"/>
            </a:lvl1pPr>
          </a:lstStyle>
          <a:p>
            <a:r>
              <a:rPr kumimoji="0" lang="uk-UA" smtClean="0"/>
              <a:t>Клацніть піктограму, щоб додати зображення</a:t>
            </a:r>
            <a:endParaRPr kumimoji="0" lang="en-US" dirty="0"/>
          </a:p>
        </p:txBody>
      </p:sp>
      <p:sp>
        <p:nvSpPr>
          <p:cNvPr id="4" name="Місце для тексту 3"/>
          <p:cNvSpPr>
            <a:spLocks noGrp="1"/>
          </p:cNvSpPr>
          <p:nvPr>
            <p:ph type="body" sz="half" idx="2"/>
          </p:nvPr>
        </p:nvSpPr>
        <p:spPr>
          <a:xfrm>
            <a:off x="6088443" y="3274308"/>
            <a:ext cx="2590800" cy="2516489"/>
          </a:xfrm>
        </p:spPr>
        <p:txBody>
          <a:bodyPr lIns="0" tIns="0" rIns="45720" anchor="t"/>
          <a:lstStyle>
            <a:lvl1pPr marL="0" indent="0">
              <a:lnSpc>
                <a:spcPct val="100000"/>
              </a:lnSpc>
              <a:spcBef>
                <a:spcPts val="0"/>
              </a:spcBef>
              <a:buFontTx/>
              <a:buNone/>
              <a:defRPr sz="13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uk-UA" smtClean="0"/>
              <a:t>Зразок тексту</a:t>
            </a:r>
          </a:p>
        </p:txBody>
      </p:sp>
      <p:sp>
        <p:nvSpPr>
          <p:cNvPr id="5" name="Місце для дати 4"/>
          <p:cNvSpPr>
            <a:spLocks noGrp="1"/>
          </p:cNvSpPr>
          <p:nvPr>
            <p:ph type="dt" sz="half" idx="10"/>
          </p:nvPr>
        </p:nvSpPr>
        <p:spPr/>
        <p:txBody>
          <a:bodyPr/>
          <a:lstStyle/>
          <a:p>
            <a:fld id="{893959E6-847B-4937-8C3D-49CDB5BA4EF3}" type="datetimeFigureOut">
              <a:rPr lang="uk-UA" smtClean="0"/>
              <a:pPr/>
              <a:t>2017-02-15</a:t>
            </a:fld>
            <a:endParaRPr lang="uk-UA"/>
          </a:p>
        </p:txBody>
      </p:sp>
      <p:sp>
        <p:nvSpPr>
          <p:cNvPr id="6" name="Місце для нижнього колонтитула 5"/>
          <p:cNvSpPr>
            <a:spLocks noGrp="1"/>
          </p:cNvSpPr>
          <p:nvPr>
            <p:ph type="ftr" sz="quarter" idx="11"/>
          </p:nvPr>
        </p:nvSpPr>
        <p:spPr/>
        <p:txBody>
          <a:bodyPr/>
          <a:lstStyle/>
          <a:p>
            <a:endParaRPr lang="uk-UA"/>
          </a:p>
        </p:txBody>
      </p:sp>
      <p:sp>
        <p:nvSpPr>
          <p:cNvPr id="7" name="Місце для номера слайда 6"/>
          <p:cNvSpPr>
            <a:spLocks noGrp="1"/>
          </p:cNvSpPr>
          <p:nvPr>
            <p:ph type="sldNum" sz="quarter" idx="12"/>
          </p:nvPr>
        </p:nvSpPr>
        <p:spPr/>
        <p:txBody>
          <a:bodyPr/>
          <a:lstStyle/>
          <a:p>
            <a:fld id="{C9BD255C-740D-4BFE-A60D-37750E3706AB}" type="slidenum">
              <a:rPr lang="uk-UA" smtClean="0"/>
              <a:pPr/>
              <a:t>‹№›</a:t>
            </a:fld>
            <a:endParaRPr lang="uk-UA"/>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8" name="Прямокутник 27"/>
          <p:cNvSpPr/>
          <p:nvPr/>
        </p:nvSpPr>
        <p:spPr>
          <a:xfrm>
            <a:off x="1" y="366818"/>
            <a:ext cx="9144000" cy="84407"/>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9" name="Прямокутник 28"/>
          <p:cNvSpPr/>
          <p:nvPr/>
        </p:nvSpPr>
        <p:spPr>
          <a:xfrm>
            <a:off x="0" y="-1"/>
            <a:ext cx="9144000" cy="310663"/>
          </a:xfrm>
          <a:prstGeom prst="rect">
            <a:avLst/>
          </a:prstGeom>
          <a:solidFill>
            <a:schemeClr val="tx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0" name="Прямокутник 29"/>
          <p:cNvSpPr/>
          <p:nvPr/>
        </p:nvSpPr>
        <p:spPr>
          <a:xfrm>
            <a:off x="0" y="308276"/>
            <a:ext cx="9144001" cy="91441"/>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1" name="Прямокутник 30"/>
          <p:cNvSpPr/>
          <p:nvPr/>
        </p:nvSpPr>
        <p:spPr>
          <a:xfrm flipV="1">
            <a:off x="5410182" y="360246"/>
            <a:ext cx="3733819" cy="91087"/>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2" name="Прямокутник 31"/>
          <p:cNvSpPr/>
          <p:nvPr/>
        </p:nvSpPr>
        <p:spPr>
          <a:xfrm flipV="1">
            <a:off x="5410200" y="440112"/>
            <a:ext cx="3733801" cy="180035"/>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33" name="Округлений прямокутник 32"/>
          <p:cNvSpPr/>
          <p:nvPr/>
        </p:nvSpPr>
        <p:spPr bwMode="white">
          <a:xfrm>
            <a:off x="5407339" y="497504"/>
            <a:ext cx="3063240" cy="27432"/>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34" name="Округлений прямокутник 33"/>
          <p:cNvSpPr/>
          <p:nvPr/>
        </p:nvSpPr>
        <p:spPr bwMode="white">
          <a:xfrm>
            <a:off x="7373646" y="588943"/>
            <a:ext cx="1600200" cy="36576"/>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5" name="Прямокутник 34"/>
          <p:cNvSpPr/>
          <p:nvPr/>
        </p:nvSpPr>
        <p:spPr bwMode="invGray">
          <a:xfrm>
            <a:off x="9084966" y="-2001"/>
            <a:ext cx="57626" cy="621792"/>
          </a:xfrm>
          <a:prstGeom prst="rect">
            <a:avLst/>
          </a:prstGeom>
          <a:solidFill>
            <a:srgbClr val="FFFFFF">
              <a:alpha val="65098"/>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36" name="Прямокутник 35"/>
          <p:cNvSpPr/>
          <p:nvPr/>
        </p:nvSpPr>
        <p:spPr bwMode="invGray">
          <a:xfrm>
            <a:off x="9044481" y="-2001"/>
            <a:ext cx="27432" cy="621792"/>
          </a:xfrm>
          <a:prstGeom prst="rect">
            <a:avLst/>
          </a:prstGeom>
          <a:solidFill>
            <a:srgbClr val="FFFFFF">
              <a:alpha val="65098"/>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37" name="Прямокутник 36"/>
          <p:cNvSpPr/>
          <p:nvPr/>
        </p:nvSpPr>
        <p:spPr bwMode="invGray">
          <a:xfrm>
            <a:off x="9025428" y="-2001"/>
            <a:ext cx="9144" cy="621792"/>
          </a:xfrm>
          <a:prstGeom prst="rect">
            <a:avLst/>
          </a:prstGeom>
          <a:solidFill>
            <a:srgbClr val="FFFFFF">
              <a:alpha val="6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8" name="Прямокутник 37"/>
          <p:cNvSpPr/>
          <p:nvPr/>
        </p:nvSpPr>
        <p:spPr bwMode="invGray">
          <a:xfrm>
            <a:off x="8975423" y="-2001"/>
            <a:ext cx="27432" cy="621792"/>
          </a:xfrm>
          <a:prstGeom prst="rect">
            <a:avLst/>
          </a:prstGeom>
          <a:solidFill>
            <a:srgbClr val="FFFFFF">
              <a:alpha val="4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9" name="Прямокутник 38"/>
          <p:cNvSpPr/>
          <p:nvPr/>
        </p:nvSpPr>
        <p:spPr bwMode="invGray">
          <a:xfrm>
            <a:off x="8915677" y="380"/>
            <a:ext cx="54864" cy="585216"/>
          </a:xfrm>
          <a:prstGeom prst="rect">
            <a:avLst/>
          </a:prstGeom>
          <a:solidFill>
            <a:srgbClr val="FFFFFF">
              <a:alpha val="2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40" name="Прямокутник 39"/>
          <p:cNvSpPr/>
          <p:nvPr/>
        </p:nvSpPr>
        <p:spPr bwMode="invGray">
          <a:xfrm>
            <a:off x="8873475" y="380"/>
            <a:ext cx="9144" cy="585216"/>
          </a:xfrm>
          <a:prstGeom prst="rect">
            <a:avLst/>
          </a:prstGeom>
          <a:solidFill>
            <a:srgbClr val="FFFFFF">
              <a:alpha val="30196"/>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2" name="Місце для заголовка 21"/>
          <p:cNvSpPr>
            <a:spLocks noGrp="1"/>
          </p:cNvSpPr>
          <p:nvPr>
            <p:ph type="title"/>
          </p:nvPr>
        </p:nvSpPr>
        <p:spPr>
          <a:xfrm>
            <a:off x="457200" y="1143000"/>
            <a:ext cx="8229600" cy="1066800"/>
          </a:xfrm>
          <a:prstGeom prst="rect">
            <a:avLst/>
          </a:prstGeom>
        </p:spPr>
        <p:txBody>
          <a:bodyPr vert="horz" anchor="ctr">
            <a:normAutofit/>
          </a:bodyPr>
          <a:lstStyle/>
          <a:p>
            <a:r>
              <a:rPr kumimoji="0" lang="uk-UA" smtClean="0"/>
              <a:t>Зразок заголовка</a:t>
            </a:r>
            <a:endParaRPr kumimoji="0" lang="en-US"/>
          </a:p>
        </p:txBody>
      </p:sp>
      <p:sp>
        <p:nvSpPr>
          <p:cNvPr id="13" name="Місце для тексту 12"/>
          <p:cNvSpPr>
            <a:spLocks noGrp="1"/>
          </p:cNvSpPr>
          <p:nvPr>
            <p:ph type="body" idx="1"/>
          </p:nvPr>
        </p:nvSpPr>
        <p:spPr>
          <a:xfrm>
            <a:off x="457200" y="2249424"/>
            <a:ext cx="8229600" cy="4325112"/>
          </a:xfrm>
          <a:prstGeom prst="rect">
            <a:avLst/>
          </a:prstGeom>
        </p:spPr>
        <p:txBody>
          <a:bodyPr vert="horz">
            <a:normAutofit/>
          </a:bodyPr>
          <a:lstStyle/>
          <a:p>
            <a:pPr lvl="0" eaLnBrk="1" latinLnBrk="0" hangingPunct="1"/>
            <a:r>
              <a:rPr kumimoji="0" lang="uk-UA" smtClean="0"/>
              <a:t>Зразок тексту</a:t>
            </a:r>
          </a:p>
          <a:p>
            <a:pPr lvl="1" eaLnBrk="1" latinLnBrk="0" hangingPunct="1"/>
            <a:r>
              <a:rPr kumimoji="0" lang="uk-UA" smtClean="0"/>
              <a:t>Другий рівень</a:t>
            </a:r>
          </a:p>
          <a:p>
            <a:pPr lvl="2" eaLnBrk="1" latinLnBrk="0" hangingPunct="1"/>
            <a:r>
              <a:rPr kumimoji="0" lang="uk-UA" smtClean="0"/>
              <a:t>Третій рівень</a:t>
            </a:r>
          </a:p>
          <a:p>
            <a:pPr lvl="3" eaLnBrk="1" latinLnBrk="0" hangingPunct="1"/>
            <a:r>
              <a:rPr kumimoji="0" lang="uk-UA" smtClean="0"/>
              <a:t>Четвертий рівень</a:t>
            </a:r>
          </a:p>
          <a:p>
            <a:pPr lvl="4" eaLnBrk="1" latinLnBrk="0" hangingPunct="1"/>
            <a:r>
              <a:rPr kumimoji="0" lang="uk-UA" smtClean="0"/>
              <a:t>П'ятий рівень</a:t>
            </a:r>
            <a:endParaRPr kumimoji="0" lang="en-US"/>
          </a:p>
        </p:txBody>
      </p:sp>
      <p:sp>
        <p:nvSpPr>
          <p:cNvPr id="14" name="Місце для дати 13"/>
          <p:cNvSpPr>
            <a:spLocks noGrp="1"/>
          </p:cNvSpPr>
          <p:nvPr>
            <p:ph type="dt" sz="half" idx="2"/>
          </p:nvPr>
        </p:nvSpPr>
        <p:spPr>
          <a:xfrm>
            <a:off x="6586536" y="612648"/>
            <a:ext cx="957264" cy="457200"/>
          </a:xfrm>
          <a:prstGeom prst="rect">
            <a:avLst/>
          </a:prstGeom>
        </p:spPr>
        <p:txBody>
          <a:bodyPr vert="horz"/>
          <a:lstStyle>
            <a:lvl1pPr algn="l" eaLnBrk="1" latinLnBrk="0" hangingPunct="1">
              <a:defRPr kumimoji="0" sz="800">
                <a:solidFill>
                  <a:schemeClr val="accent2"/>
                </a:solidFill>
              </a:defRPr>
            </a:lvl1pPr>
          </a:lstStyle>
          <a:p>
            <a:fld id="{893959E6-847B-4937-8C3D-49CDB5BA4EF3}" type="datetimeFigureOut">
              <a:rPr lang="uk-UA" smtClean="0"/>
              <a:pPr/>
              <a:t>2017-02-15</a:t>
            </a:fld>
            <a:endParaRPr lang="uk-UA"/>
          </a:p>
        </p:txBody>
      </p:sp>
      <p:sp>
        <p:nvSpPr>
          <p:cNvPr id="3" name="Місце для нижнього колонтитула 2"/>
          <p:cNvSpPr>
            <a:spLocks noGrp="1"/>
          </p:cNvSpPr>
          <p:nvPr>
            <p:ph type="ftr" sz="quarter" idx="3"/>
          </p:nvPr>
        </p:nvSpPr>
        <p:spPr>
          <a:xfrm>
            <a:off x="5257800" y="612648"/>
            <a:ext cx="1325880" cy="457200"/>
          </a:xfrm>
          <a:prstGeom prst="rect">
            <a:avLst/>
          </a:prstGeom>
        </p:spPr>
        <p:txBody>
          <a:bodyPr vert="horz"/>
          <a:lstStyle>
            <a:lvl1pPr algn="r" eaLnBrk="1" latinLnBrk="0" hangingPunct="1">
              <a:defRPr kumimoji="0" sz="800">
                <a:solidFill>
                  <a:schemeClr val="accent2"/>
                </a:solidFill>
              </a:defRPr>
            </a:lvl1pPr>
          </a:lstStyle>
          <a:p>
            <a:endParaRPr lang="uk-UA"/>
          </a:p>
        </p:txBody>
      </p:sp>
      <p:sp>
        <p:nvSpPr>
          <p:cNvPr id="23" name="Місце для номера слайда 22"/>
          <p:cNvSpPr>
            <a:spLocks noGrp="1"/>
          </p:cNvSpPr>
          <p:nvPr>
            <p:ph type="sldNum" sz="quarter" idx="4"/>
          </p:nvPr>
        </p:nvSpPr>
        <p:spPr>
          <a:xfrm>
            <a:off x="8174736" y="2272"/>
            <a:ext cx="762000" cy="365760"/>
          </a:xfrm>
          <a:prstGeom prst="rect">
            <a:avLst/>
          </a:prstGeom>
        </p:spPr>
        <p:txBody>
          <a:bodyPr vert="horz" anchor="b"/>
          <a:lstStyle>
            <a:lvl1pPr algn="r" eaLnBrk="1" latinLnBrk="0" hangingPunct="1">
              <a:defRPr kumimoji="0" sz="1800">
                <a:solidFill>
                  <a:srgbClr val="FFFFFF"/>
                </a:solidFill>
              </a:defRPr>
            </a:lvl1pPr>
          </a:lstStyle>
          <a:p>
            <a:fld id="{C9BD255C-740D-4BFE-A60D-37750E3706AB}" type="slidenum">
              <a:rPr lang="uk-UA" smtClean="0"/>
              <a:pPr/>
              <a:t>‹№›</a:t>
            </a:fld>
            <a:endParaRPr lang="uk-UA"/>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4000" kern="1200">
          <a:solidFill>
            <a:schemeClr val="tx2"/>
          </a:solidFill>
          <a:latin typeface="+mj-lt"/>
          <a:ea typeface="+mj-ea"/>
          <a:cs typeface="+mj-cs"/>
        </a:defRPr>
      </a:lvl1pPr>
    </p:titleStyle>
    <p:bodyStyle>
      <a:lvl1pPr marL="365760" indent="-256032" algn="l" rtl="0" eaLnBrk="1" latinLnBrk="0" hangingPunct="1">
        <a:spcBef>
          <a:spcPts val="300"/>
        </a:spcBef>
        <a:buClr>
          <a:schemeClr val="accent3"/>
        </a:buClr>
        <a:buFont typeface="Georgia"/>
        <a:buChar char="•"/>
        <a:defRPr kumimoji="0" sz="2800" kern="1200">
          <a:solidFill>
            <a:schemeClr val="tx1"/>
          </a:solidFill>
          <a:latin typeface="+mn-lt"/>
          <a:ea typeface="+mn-ea"/>
          <a:cs typeface="+mn-cs"/>
        </a:defRPr>
      </a:lvl1pPr>
      <a:lvl2pPr marL="658368" indent="-246888" algn="l" rtl="0" eaLnBrk="1" latinLnBrk="0" hangingPunct="1">
        <a:spcBef>
          <a:spcPts val="300"/>
        </a:spcBef>
        <a:buClr>
          <a:schemeClr val="accent2"/>
        </a:buClr>
        <a:buFont typeface="Georgia"/>
        <a:buChar char="▫"/>
        <a:defRPr kumimoji="0" sz="2600" kern="1200">
          <a:solidFill>
            <a:schemeClr val="accent2"/>
          </a:solidFill>
          <a:latin typeface="+mn-lt"/>
          <a:ea typeface="+mn-ea"/>
          <a:cs typeface="+mn-cs"/>
        </a:defRPr>
      </a:lvl2pPr>
      <a:lvl3pPr marL="923544" indent="-219456" algn="l" rtl="0" eaLnBrk="1" latinLnBrk="0" hangingPunct="1">
        <a:spcBef>
          <a:spcPts val="300"/>
        </a:spcBef>
        <a:buClr>
          <a:schemeClr val="accent1"/>
        </a:buClr>
        <a:buFont typeface="Wingdings 2"/>
        <a:buChar char=""/>
        <a:defRPr kumimoji="0" sz="2400" kern="1200">
          <a:solidFill>
            <a:schemeClr val="accent1"/>
          </a:solidFill>
          <a:latin typeface="+mn-lt"/>
          <a:ea typeface="+mn-ea"/>
          <a:cs typeface="+mn-cs"/>
        </a:defRPr>
      </a:lvl3pPr>
      <a:lvl4pPr marL="1179576" indent="-201168" algn="l" rtl="0" eaLnBrk="1" latinLnBrk="0" hangingPunct="1">
        <a:spcBef>
          <a:spcPts val="300"/>
        </a:spcBef>
        <a:buClr>
          <a:schemeClr val="accent1"/>
        </a:buClr>
        <a:buFont typeface="Wingdings 2"/>
        <a:buChar char=""/>
        <a:defRPr kumimoji="0" sz="2200" kern="1200">
          <a:solidFill>
            <a:schemeClr val="accent1"/>
          </a:solidFill>
          <a:latin typeface="+mn-lt"/>
          <a:ea typeface="+mn-ea"/>
          <a:cs typeface="+mn-cs"/>
        </a:defRPr>
      </a:lvl4pPr>
      <a:lvl5pPr marL="1389888" indent="-182880" algn="l" rtl="0" eaLnBrk="1" latinLnBrk="0" hangingPunct="1">
        <a:spcBef>
          <a:spcPts val="300"/>
        </a:spcBef>
        <a:buClr>
          <a:schemeClr val="accent3"/>
        </a:buClr>
        <a:buFont typeface="Georgia"/>
        <a:buChar char="▫"/>
        <a:defRPr kumimoji="0" sz="2000" kern="1200">
          <a:solidFill>
            <a:schemeClr val="accent3"/>
          </a:solidFill>
          <a:latin typeface="+mn-lt"/>
          <a:ea typeface="+mn-ea"/>
          <a:cs typeface="+mn-cs"/>
        </a:defRPr>
      </a:lvl5pPr>
      <a:lvl6pPr marL="1609344" indent="-182880" algn="l" rtl="0" eaLnBrk="1" latinLnBrk="0" hangingPunct="1">
        <a:spcBef>
          <a:spcPts val="300"/>
        </a:spcBef>
        <a:buClr>
          <a:schemeClr val="accent3"/>
        </a:buClr>
        <a:buFont typeface="Georgia"/>
        <a:buChar char="▫"/>
        <a:defRPr kumimoji="0" sz="1800" kern="1200">
          <a:solidFill>
            <a:schemeClr val="accent3"/>
          </a:solidFill>
          <a:latin typeface="+mn-lt"/>
          <a:ea typeface="+mn-ea"/>
          <a:cs typeface="+mn-cs"/>
        </a:defRPr>
      </a:lvl6pPr>
      <a:lvl7pPr marL="1828800" indent="-182880" algn="l" rtl="0" eaLnBrk="1" latinLnBrk="0" hangingPunct="1">
        <a:spcBef>
          <a:spcPts val="300"/>
        </a:spcBef>
        <a:buClr>
          <a:schemeClr val="accent3"/>
        </a:buClr>
        <a:buFont typeface="Georgia"/>
        <a:buChar char="▫"/>
        <a:defRPr kumimoji="0" sz="1600" kern="1200">
          <a:solidFill>
            <a:schemeClr val="accent3"/>
          </a:solidFill>
          <a:latin typeface="+mn-lt"/>
          <a:ea typeface="+mn-ea"/>
          <a:cs typeface="+mn-cs"/>
        </a:defRPr>
      </a:lvl7pPr>
      <a:lvl8pPr marL="2029968" indent="-182880" algn="l" rtl="0" eaLnBrk="1" latinLnBrk="0" hangingPunct="1">
        <a:spcBef>
          <a:spcPts val="300"/>
        </a:spcBef>
        <a:buClr>
          <a:schemeClr val="accent3"/>
        </a:buClr>
        <a:buFont typeface="Georgia"/>
        <a:buChar char="◦"/>
        <a:defRPr kumimoji="0" sz="1500" kern="1200">
          <a:solidFill>
            <a:schemeClr val="accent3"/>
          </a:solidFill>
          <a:latin typeface="+mn-lt"/>
          <a:ea typeface="+mn-ea"/>
          <a:cs typeface="+mn-cs"/>
        </a:defRPr>
      </a:lvl8pPr>
      <a:lvl9pPr marL="2240280" indent="-182880" algn="l" rtl="0" eaLnBrk="1" latinLnBrk="0" hangingPunct="1">
        <a:spcBef>
          <a:spcPts val="300"/>
        </a:spcBef>
        <a:buClr>
          <a:schemeClr val="accent3"/>
        </a:buClr>
        <a:buFont typeface="Georgia"/>
        <a:buChar char="◦"/>
        <a:defRPr kumimoji="0" sz="1400" kern="1200" baseline="0">
          <a:solidFill>
            <a:schemeClr val="accent3"/>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5.gif"/><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0" y="2204864"/>
            <a:ext cx="8458200" cy="1470025"/>
          </a:xfrm>
        </p:spPr>
        <p:txBody>
          <a:bodyPr>
            <a:noAutofit/>
          </a:bodyPr>
          <a:lstStyle/>
          <a:p>
            <a:r>
              <a:rPr lang="uk-UA" sz="9600" dirty="0" smtClean="0">
                <a:latin typeface="Monotype Corsiva" pitchFamily="66" charset="0"/>
              </a:rPr>
              <a:t>Правда про ВІЛ</a:t>
            </a:r>
            <a:endParaRPr lang="uk-UA" sz="9600" dirty="0">
              <a:latin typeface="Monotype Corsiva" pitchFamily="66" charset="0"/>
            </a:endParaRPr>
          </a:p>
        </p:txBody>
      </p:sp>
      <p:pic>
        <p:nvPicPr>
          <p:cNvPr id="16386" name="Picture 2" descr="Похожее изображение"/>
          <p:cNvPicPr>
            <a:picLocks noChangeAspect="1" noChangeArrowheads="1"/>
          </p:cNvPicPr>
          <p:nvPr/>
        </p:nvPicPr>
        <p:blipFill>
          <a:blip r:embed="rId2" cstate="print"/>
          <a:srcRect/>
          <a:stretch>
            <a:fillRect/>
          </a:stretch>
        </p:blipFill>
        <p:spPr bwMode="auto">
          <a:xfrm>
            <a:off x="539552" y="3969060"/>
            <a:ext cx="3851920" cy="2888940"/>
          </a:xfrm>
          <a:prstGeom prst="rect">
            <a:avLst/>
          </a:prstGeom>
          <a:ln>
            <a:noFill/>
          </a:ln>
          <a:effectLst>
            <a:softEdge rad="112500"/>
          </a:effectLst>
        </p:spPr>
      </p:pic>
      <p:pic>
        <p:nvPicPr>
          <p:cNvPr id="16388" name="Picture 4" descr="Картинки по запросу ВІЛ"/>
          <p:cNvPicPr>
            <a:picLocks noChangeAspect="1" noChangeArrowheads="1"/>
          </p:cNvPicPr>
          <p:nvPr/>
        </p:nvPicPr>
        <p:blipFill>
          <a:blip r:embed="rId3" cstate="print"/>
          <a:srcRect/>
          <a:stretch>
            <a:fillRect/>
          </a:stretch>
        </p:blipFill>
        <p:spPr bwMode="auto">
          <a:xfrm>
            <a:off x="5004048" y="4180370"/>
            <a:ext cx="3563888" cy="2677630"/>
          </a:xfrm>
          <a:prstGeom prst="rect">
            <a:avLst/>
          </a:prstGeom>
          <a:ln>
            <a:noFill/>
          </a:ln>
          <a:effectLst>
            <a:softEdge rad="112500"/>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4" fill="hold" nodeType="clickEffect">
                                  <p:stCondLst>
                                    <p:cond delay="0"/>
                                  </p:stCondLst>
                                  <p:childTnLst>
                                    <p:set>
                                      <p:cBhvr>
                                        <p:cTn id="11" dur="1" fill="hold">
                                          <p:stCondLst>
                                            <p:cond delay="0"/>
                                          </p:stCondLst>
                                        </p:cTn>
                                        <p:tgtEl>
                                          <p:spTgt spid="16386"/>
                                        </p:tgtEl>
                                        <p:attrNameLst>
                                          <p:attrName>style.visibility</p:attrName>
                                        </p:attrNameLst>
                                      </p:cBhvr>
                                      <p:to>
                                        <p:strVal val="visible"/>
                                      </p:to>
                                    </p:set>
                                    <p:animEffect transition="in" filter="wheel(4)">
                                      <p:cBhvr>
                                        <p:cTn id="12" dur="2000"/>
                                        <p:tgtEl>
                                          <p:spTgt spid="16386"/>
                                        </p:tgtEl>
                                      </p:cBhvr>
                                    </p:animEffect>
                                  </p:childTnLst>
                                </p:cTn>
                              </p:par>
                              <p:par>
                                <p:cTn id="13" presetID="21" presetClass="entr" presetSubtype="4" fill="hold" nodeType="withEffect">
                                  <p:stCondLst>
                                    <p:cond delay="0"/>
                                  </p:stCondLst>
                                  <p:childTnLst>
                                    <p:set>
                                      <p:cBhvr>
                                        <p:cTn id="14" dur="1" fill="hold">
                                          <p:stCondLst>
                                            <p:cond delay="0"/>
                                          </p:stCondLst>
                                        </p:cTn>
                                        <p:tgtEl>
                                          <p:spTgt spid="16388"/>
                                        </p:tgtEl>
                                        <p:attrNameLst>
                                          <p:attrName>style.visibility</p:attrName>
                                        </p:attrNameLst>
                                      </p:cBhvr>
                                      <p:to>
                                        <p:strVal val="visible"/>
                                      </p:to>
                                    </p:set>
                                    <p:animEffect transition="in" filter="wheel(4)">
                                      <p:cBhvr>
                                        <p:cTn id="15" dur="2000"/>
                                        <p:tgtEl>
                                          <p:spTgt spid="1638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0" y="404664"/>
            <a:ext cx="8229600" cy="1069848"/>
          </a:xfrm>
        </p:spPr>
        <p:txBody>
          <a:bodyPr>
            <a:normAutofit fontScale="90000"/>
          </a:bodyPr>
          <a:lstStyle/>
          <a:p>
            <a:r>
              <a:rPr lang="uk-UA" sz="4900" b="1" i="1" dirty="0" smtClean="0">
                <a:latin typeface="Monotype Corsiva" pitchFamily="66" charset="0"/>
              </a:rPr>
              <a:t>Як </a:t>
            </a:r>
            <a:r>
              <a:rPr lang="uk-UA" sz="4900" b="1" i="1" dirty="0" smtClean="0">
                <a:latin typeface="Monotype Corsiva" pitchFamily="66" charset="0"/>
              </a:rPr>
              <a:t> ВІЛ  </a:t>
            </a:r>
            <a:r>
              <a:rPr lang="uk-UA" sz="6700" b="1" i="1" dirty="0" smtClean="0">
                <a:latin typeface="Monotype Corsiva" pitchFamily="66" charset="0"/>
              </a:rPr>
              <a:t>НЕ</a:t>
            </a:r>
            <a:r>
              <a:rPr lang="uk-UA" sz="4900" b="1" i="1" dirty="0" smtClean="0">
                <a:latin typeface="Monotype Corsiva" pitchFamily="66" charset="0"/>
              </a:rPr>
              <a:t>  передається</a:t>
            </a:r>
            <a:r>
              <a:rPr lang="uk-UA" sz="4900" b="1" i="1" dirty="0" smtClean="0">
                <a:latin typeface="Monotype Corsiva" pitchFamily="66" charset="0"/>
              </a:rPr>
              <a:t>?</a:t>
            </a:r>
            <a:r>
              <a:rPr lang="uk-UA" dirty="0" smtClean="0"/>
              <a:t/>
            </a:r>
            <a:br>
              <a:rPr lang="uk-UA" dirty="0" smtClean="0"/>
            </a:br>
            <a:endParaRPr lang="uk-UA" dirty="0"/>
          </a:p>
        </p:txBody>
      </p:sp>
      <p:sp>
        <p:nvSpPr>
          <p:cNvPr id="3" name="Прямокутник 2"/>
          <p:cNvSpPr/>
          <p:nvPr/>
        </p:nvSpPr>
        <p:spPr>
          <a:xfrm>
            <a:off x="0" y="1052736"/>
            <a:ext cx="9144000" cy="3785652"/>
          </a:xfrm>
          <a:prstGeom prst="rect">
            <a:avLst/>
          </a:prstGeom>
        </p:spPr>
        <p:txBody>
          <a:bodyPr wrap="square">
            <a:spAutoFit/>
          </a:bodyPr>
          <a:lstStyle/>
          <a:p>
            <a:pPr fontAlgn="base">
              <a:buFont typeface="Wingdings" pitchFamily="2" charset="2"/>
              <a:buChar char="v"/>
            </a:pPr>
            <a:r>
              <a:rPr lang="ru-RU" sz="2000" dirty="0" smtClean="0">
                <a:solidFill>
                  <a:schemeClr val="tx1">
                    <a:lumMod val="95000"/>
                    <a:lumOff val="5000"/>
                  </a:schemeClr>
                </a:solidFill>
              </a:rPr>
              <a:t>При </a:t>
            </a:r>
            <a:r>
              <a:rPr lang="ru-RU" sz="2000" dirty="0" err="1" smtClean="0">
                <a:solidFill>
                  <a:schemeClr val="tx1">
                    <a:lumMod val="95000"/>
                    <a:lumOff val="5000"/>
                  </a:schemeClr>
                </a:solidFill>
              </a:rPr>
              <a:t>рукостисканні</a:t>
            </a:r>
            <a:r>
              <a:rPr lang="ru-RU" sz="2000" dirty="0" smtClean="0">
                <a:solidFill>
                  <a:schemeClr val="tx1">
                    <a:lumMod val="95000"/>
                    <a:lumOff val="5000"/>
                  </a:schemeClr>
                </a:solidFill>
              </a:rPr>
              <a:t> </a:t>
            </a:r>
            <a:r>
              <a:rPr lang="ru-RU" sz="2000" dirty="0" err="1" smtClean="0">
                <a:solidFill>
                  <a:schemeClr val="tx1">
                    <a:lumMod val="95000"/>
                    <a:lumOff val="5000"/>
                  </a:schemeClr>
                </a:solidFill>
              </a:rPr>
              <a:t>або</a:t>
            </a:r>
            <a:r>
              <a:rPr lang="ru-RU" sz="2000" dirty="0" smtClean="0">
                <a:solidFill>
                  <a:schemeClr val="tx1">
                    <a:lumMod val="95000"/>
                    <a:lumOff val="5000"/>
                  </a:schemeClr>
                </a:solidFill>
              </a:rPr>
              <a:t> </a:t>
            </a:r>
            <a:r>
              <a:rPr lang="ru-RU" sz="2000" dirty="0" err="1" smtClean="0">
                <a:solidFill>
                  <a:schemeClr val="tx1">
                    <a:lumMod val="95000"/>
                    <a:lumOff val="5000"/>
                  </a:schemeClr>
                </a:solidFill>
              </a:rPr>
              <a:t>обіймах</a:t>
            </a:r>
            <a:r>
              <a:rPr lang="ru-RU" sz="2000" dirty="0" smtClean="0">
                <a:solidFill>
                  <a:schemeClr val="tx1">
                    <a:lumMod val="95000"/>
                    <a:lumOff val="5000"/>
                  </a:schemeClr>
                </a:solidFill>
              </a:rPr>
              <a:t>;</a:t>
            </a:r>
          </a:p>
          <a:p>
            <a:pPr fontAlgn="base">
              <a:buFont typeface="Wingdings" pitchFamily="2" charset="2"/>
              <a:buChar char="v"/>
            </a:pPr>
            <a:r>
              <a:rPr lang="ru-RU" sz="2000" dirty="0" smtClean="0">
                <a:solidFill>
                  <a:schemeClr val="tx1">
                    <a:lumMod val="95000"/>
                    <a:lumOff val="5000"/>
                  </a:schemeClr>
                </a:solidFill>
              </a:rPr>
              <a:t>Через </a:t>
            </a:r>
            <a:r>
              <a:rPr lang="ru-RU" sz="2000" dirty="0" err="1" smtClean="0">
                <a:solidFill>
                  <a:schemeClr val="tx1">
                    <a:lumMod val="95000"/>
                    <a:lumOff val="5000"/>
                  </a:schemeClr>
                </a:solidFill>
              </a:rPr>
              <a:t>піт</a:t>
            </a:r>
            <a:r>
              <a:rPr lang="ru-RU" sz="2000" dirty="0" smtClean="0">
                <a:solidFill>
                  <a:schemeClr val="tx1">
                    <a:lumMod val="95000"/>
                    <a:lumOff val="5000"/>
                  </a:schemeClr>
                </a:solidFill>
              </a:rPr>
              <a:t> </a:t>
            </a:r>
            <a:r>
              <a:rPr lang="ru-RU" sz="2000" dirty="0" err="1" smtClean="0">
                <a:solidFill>
                  <a:schemeClr val="tx1">
                    <a:lumMod val="95000"/>
                    <a:lumOff val="5000"/>
                  </a:schemeClr>
                </a:solidFill>
              </a:rPr>
              <a:t>чи</a:t>
            </a:r>
            <a:r>
              <a:rPr lang="ru-RU" sz="2000" dirty="0" smtClean="0">
                <a:solidFill>
                  <a:schemeClr val="tx1">
                    <a:lumMod val="95000"/>
                    <a:lumOff val="5000"/>
                  </a:schemeClr>
                </a:solidFill>
              </a:rPr>
              <a:t> </a:t>
            </a:r>
            <a:r>
              <a:rPr lang="ru-RU" sz="2000" dirty="0" err="1" smtClean="0">
                <a:solidFill>
                  <a:schemeClr val="tx1">
                    <a:lumMod val="95000"/>
                    <a:lumOff val="5000"/>
                  </a:schemeClr>
                </a:solidFill>
              </a:rPr>
              <a:t>сльози</a:t>
            </a:r>
            <a:r>
              <a:rPr lang="ru-RU" sz="2000" dirty="0" smtClean="0">
                <a:solidFill>
                  <a:schemeClr val="tx1">
                    <a:lumMod val="95000"/>
                    <a:lumOff val="5000"/>
                  </a:schemeClr>
                </a:solidFill>
              </a:rPr>
              <a:t>;</a:t>
            </a:r>
          </a:p>
          <a:p>
            <a:pPr fontAlgn="base">
              <a:buFont typeface="Wingdings" pitchFamily="2" charset="2"/>
              <a:buChar char="v"/>
            </a:pPr>
            <a:r>
              <a:rPr lang="ru-RU" sz="2000" dirty="0" smtClean="0">
                <a:solidFill>
                  <a:schemeClr val="tx1">
                    <a:lumMod val="95000"/>
                    <a:lumOff val="5000"/>
                  </a:schemeClr>
                </a:solidFill>
              </a:rPr>
              <a:t>При </a:t>
            </a:r>
            <a:r>
              <a:rPr lang="ru-RU" sz="2000" dirty="0" err="1" smtClean="0">
                <a:solidFill>
                  <a:schemeClr val="tx1">
                    <a:lumMod val="95000"/>
                    <a:lumOff val="5000"/>
                  </a:schemeClr>
                </a:solidFill>
              </a:rPr>
              <a:t>кашлі</a:t>
            </a:r>
            <a:r>
              <a:rPr lang="ru-RU" sz="2000" dirty="0" smtClean="0">
                <a:solidFill>
                  <a:schemeClr val="tx1">
                    <a:lumMod val="95000"/>
                    <a:lumOff val="5000"/>
                  </a:schemeClr>
                </a:solidFill>
              </a:rPr>
              <a:t> та </a:t>
            </a:r>
            <a:r>
              <a:rPr lang="ru-RU" sz="2000" dirty="0" err="1" smtClean="0">
                <a:solidFill>
                  <a:schemeClr val="tx1">
                    <a:lumMod val="95000"/>
                    <a:lumOff val="5000"/>
                  </a:schemeClr>
                </a:solidFill>
              </a:rPr>
              <a:t>чханні</a:t>
            </a:r>
            <a:r>
              <a:rPr lang="ru-RU" sz="2000" dirty="0" smtClean="0">
                <a:solidFill>
                  <a:schemeClr val="tx1">
                    <a:lumMod val="95000"/>
                    <a:lumOff val="5000"/>
                  </a:schemeClr>
                </a:solidFill>
              </a:rPr>
              <a:t>;</a:t>
            </a:r>
          </a:p>
          <a:p>
            <a:pPr fontAlgn="base">
              <a:buFont typeface="Wingdings" pitchFamily="2" charset="2"/>
              <a:buChar char="v"/>
            </a:pPr>
            <a:r>
              <a:rPr lang="ru-RU" sz="2000" dirty="0" smtClean="0">
                <a:solidFill>
                  <a:schemeClr val="tx1">
                    <a:lumMod val="95000"/>
                    <a:lumOff val="5000"/>
                  </a:schemeClr>
                </a:solidFill>
              </a:rPr>
              <a:t>При </a:t>
            </a:r>
            <a:r>
              <a:rPr lang="ru-RU" sz="2000" dirty="0" err="1" smtClean="0">
                <a:solidFill>
                  <a:schemeClr val="tx1">
                    <a:lumMod val="95000"/>
                    <a:lumOff val="5000"/>
                  </a:schemeClr>
                </a:solidFill>
              </a:rPr>
              <a:t>використанні</a:t>
            </a:r>
            <a:r>
              <a:rPr lang="ru-RU" sz="2000" dirty="0" smtClean="0">
                <a:solidFill>
                  <a:schemeClr val="tx1">
                    <a:lumMod val="95000"/>
                    <a:lumOff val="5000"/>
                  </a:schemeClr>
                </a:solidFill>
              </a:rPr>
              <a:t> </a:t>
            </a:r>
            <a:r>
              <a:rPr lang="ru-RU" sz="2000" dirty="0" err="1" smtClean="0">
                <a:solidFill>
                  <a:schemeClr val="tx1">
                    <a:lumMod val="95000"/>
                    <a:lumOff val="5000"/>
                  </a:schemeClr>
                </a:solidFill>
              </a:rPr>
              <a:t>загальної</a:t>
            </a:r>
            <a:r>
              <a:rPr lang="ru-RU" sz="2000" dirty="0" smtClean="0">
                <a:solidFill>
                  <a:schemeClr val="tx1">
                    <a:lumMod val="95000"/>
                    <a:lumOff val="5000"/>
                  </a:schemeClr>
                </a:solidFill>
              </a:rPr>
              <a:t> посуду </a:t>
            </a:r>
            <a:r>
              <a:rPr lang="ru-RU" sz="2000" dirty="0" err="1" smtClean="0">
                <a:solidFill>
                  <a:schemeClr val="tx1">
                    <a:lumMod val="95000"/>
                    <a:lumOff val="5000"/>
                  </a:schemeClr>
                </a:solidFill>
              </a:rPr>
              <a:t>чи</a:t>
            </a:r>
            <a:r>
              <a:rPr lang="ru-RU" sz="2000" dirty="0" smtClean="0">
                <a:solidFill>
                  <a:schemeClr val="tx1">
                    <a:lumMod val="95000"/>
                    <a:lumOff val="5000"/>
                  </a:schemeClr>
                </a:solidFill>
              </a:rPr>
              <a:t> </a:t>
            </a:r>
            <a:r>
              <a:rPr lang="ru-RU" sz="2000" dirty="0" err="1" smtClean="0">
                <a:solidFill>
                  <a:schemeClr val="tx1">
                    <a:lumMod val="95000"/>
                    <a:lumOff val="5000"/>
                  </a:schemeClr>
                </a:solidFill>
              </a:rPr>
              <a:t>постільної</a:t>
            </a:r>
            <a:r>
              <a:rPr lang="ru-RU" sz="2000" dirty="0" smtClean="0">
                <a:solidFill>
                  <a:schemeClr val="tx1">
                    <a:lumMod val="95000"/>
                    <a:lumOff val="5000"/>
                  </a:schemeClr>
                </a:solidFill>
              </a:rPr>
              <a:t> </a:t>
            </a:r>
            <a:r>
              <a:rPr lang="ru-RU" sz="2000" dirty="0" err="1" smtClean="0">
                <a:solidFill>
                  <a:schemeClr val="tx1">
                    <a:lumMod val="95000"/>
                    <a:lumOff val="5000"/>
                  </a:schemeClr>
                </a:solidFill>
              </a:rPr>
              <a:t>білизни</a:t>
            </a:r>
            <a:r>
              <a:rPr lang="ru-RU" sz="2000" dirty="0" smtClean="0">
                <a:solidFill>
                  <a:schemeClr val="tx1">
                    <a:lumMod val="95000"/>
                    <a:lumOff val="5000"/>
                  </a:schemeClr>
                </a:solidFill>
              </a:rPr>
              <a:t>;</a:t>
            </a:r>
          </a:p>
          <a:p>
            <a:pPr fontAlgn="base">
              <a:buFont typeface="Wingdings" pitchFamily="2" charset="2"/>
              <a:buChar char="v"/>
            </a:pPr>
            <a:r>
              <a:rPr lang="ru-RU" sz="2000" dirty="0" smtClean="0">
                <a:solidFill>
                  <a:schemeClr val="tx1">
                    <a:lumMod val="95000"/>
                    <a:lumOff val="5000"/>
                  </a:schemeClr>
                </a:solidFill>
              </a:rPr>
              <a:t>При </a:t>
            </a:r>
            <a:r>
              <a:rPr lang="ru-RU" sz="2000" dirty="0" err="1" smtClean="0">
                <a:solidFill>
                  <a:schemeClr val="tx1">
                    <a:lumMod val="95000"/>
                    <a:lumOff val="5000"/>
                  </a:schemeClr>
                </a:solidFill>
              </a:rPr>
              <a:t>спільному</a:t>
            </a:r>
            <a:r>
              <a:rPr lang="ru-RU" sz="2000" dirty="0" smtClean="0">
                <a:solidFill>
                  <a:schemeClr val="tx1">
                    <a:lumMod val="95000"/>
                    <a:lumOff val="5000"/>
                  </a:schemeClr>
                </a:solidFill>
              </a:rPr>
              <a:t> </a:t>
            </a:r>
            <a:r>
              <a:rPr lang="ru-RU" sz="2000" dirty="0" err="1" smtClean="0">
                <a:solidFill>
                  <a:schemeClr val="tx1">
                    <a:lumMod val="95000"/>
                    <a:lumOff val="5000"/>
                  </a:schemeClr>
                </a:solidFill>
              </a:rPr>
              <a:t>використанні</a:t>
            </a:r>
            <a:r>
              <a:rPr lang="ru-RU" sz="2000" dirty="0" smtClean="0">
                <a:solidFill>
                  <a:schemeClr val="tx1">
                    <a:lumMod val="95000"/>
                    <a:lumOff val="5000"/>
                  </a:schemeClr>
                </a:solidFill>
              </a:rPr>
              <a:t> </a:t>
            </a:r>
            <a:r>
              <a:rPr lang="ru-RU" sz="2000" dirty="0" err="1" smtClean="0">
                <a:solidFill>
                  <a:schemeClr val="tx1">
                    <a:lumMod val="95000"/>
                    <a:lumOff val="5000"/>
                  </a:schemeClr>
                </a:solidFill>
              </a:rPr>
              <a:t>ванни</a:t>
            </a:r>
            <a:r>
              <a:rPr lang="ru-RU" sz="2000" dirty="0" smtClean="0">
                <a:solidFill>
                  <a:schemeClr val="tx1">
                    <a:lumMod val="95000"/>
                    <a:lumOff val="5000"/>
                  </a:schemeClr>
                </a:solidFill>
              </a:rPr>
              <a:t> </a:t>
            </a:r>
            <a:r>
              <a:rPr lang="ru-RU" sz="2000" dirty="0" err="1" smtClean="0">
                <a:solidFill>
                  <a:schemeClr val="tx1">
                    <a:lumMod val="95000"/>
                    <a:lumOff val="5000"/>
                  </a:schemeClr>
                </a:solidFill>
              </a:rPr>
              <a:t>і</a:t>
            </a:r>
            <a:r>
              <a:rPr lang="ru-RU" sz="2000" dirty="0" smtClean="0">
                <a:solidFill>
                  <a:schemeClr val="tx1">
                    <a:lumMod val="95000"/>
                    <a:lumOff val="5000"/>
                  </a:schemeClr>
                </a:solidFill>
              </a:rPr>
              <a:t> </a:t>
            </a:r>
            <a:r>
              <a:rPr lang="ru-RU" sz="2000" dirty="0" err="1" smtClean="0">
                <a:solidFill>
                  <a:schemeClr val="tx1">
                    <a:lumMod val="95000"/>
                    <a:lumOff val="5000"/>
                  </a:schemeClr>
                </a:solidFill>
              </a:rPr>
              <a:t>унітазу</a:t>
            </a:r>
            <a:r>
              <a:rPr lang="ru-RU" sz="2000" dirty="0" smtClean="0">
                <a:solidFill>
                  <a:schemeClr val="tx1">
                    <a:lumMod val="95000"/>
                    <a:lumOff val="5000"/>
                  </a:schemeClr>
                </a:solidFill>
              </a:rPr>
              <a:t>;</a:t>
            </a:r>
          </a:p>
          <a:p>
            <a:pPr fontAlgn="base">
              <a:buFont typeface="Wingdings" pitchFamily="2" charset="2"/>
              <a:buChar char="v"/>
            </a:pPr>
            <a:r>
              <a:rPr lang="ru-RU" sz="2000" dirty="0" smtClean="0">
                <a:solidFill>
                  <a:schemeClr val="tx1">
                    <a:lumMod val="95000"/>
                    <a:lumOff val="5000"/>
                  </a:schemeClr>
                </a:solidFill>
              </a:rPr>
              <a:t>При </a:t>
            </a:r>
            <a:r>
              <a:rPr lang="ru-RU" sz="2000" dirty="0" err="1" smtClean="0">
                <a:solidFill>
                  <a:schemeClr val="tx1">
                    <a:lumMod val="95000"/>
                    <a:lumOff val="5000"/>
                  </a:schemeClr>
                </a:solidFill>
              </a:rPr>
              <a:t>колективних</a:t>
            </a:r>
            <a:r>
              <a:rPr lang="ru-RU" sz="2000" dirty="0" smtClean="0">
                <a:solidFill>
                  <a:schemeClr val="tx1">
                    <a:lumMod val="95000"/>
                    <a:lumOff val="5000"/>
                  </a:schemeClr>
                </a:solidFill>
              </a:rPr>
              <a:t> видах спорту;</a:t>
            </a:r>
          </a:p>
          <a:p>
            <a:pPr fontAlgn="base">
              <a:buFont typeface="Wingdings" pitchFamily="2" charset="2"/>
              <a:buChar char="v"/>
            </a:pPr>
            <a:r>
              <a:rPr lang="ru-RU" sz="2000" dirty="0" smtClean="0">
                <a:solidFill>
                  <a:schemeClr val="tx1">
                    <a:lumMod val="95000"/>
                    <a:lumOff val="5000"/>
                  </a:schemeClr>
                </a:solidFill>
              </a:rPr>
              <a:t>При </a:t>
            </a:r>
            <a:r>
              <a:rPr lang="ru-RU" sz="2000" dirty="0" err="1" smtClean="0">
                <a:solidFill>
                  <a:schemeClr val="tx1">
                    <a:lumMod val="95000"/>
                    <a:lumOff val="5000"/>
                  </a:schemeClr>
                </a:solidFill>
              </a:rPr>
              <a:t>перебуванні</a:t>
            </a:r>
            <a:r>
              <a:rPr lang="ru-RU" sz="2000" dirty="0" smtClean="0">
                <a:solidFill>
                  <a:schemeClr val="tx1">
                    <a:lumMod val="95000"/>
                    <a:lumOff val="5000"/>
                  </a:schemeClr>
                </a:solidFill>
              </a:rPr>
              <a:t> в одному </a:t>
            </a:r>
            <a:r>
              <a:rPr lang="ru-RU" sz="2000" dirty="0" err="1" smtClean="0">
                <a:solidFill>
                  <a:schemeClr val="tx1">
                    <a:lumMod val="95000"/>
                    <a:lumOff val="5000"/>
                  </a:schemeClr>
                </a:solidFill>
              </a:rPr>
              <a:t>приміщенні</a:t>
            </a:r>
            <a:r>
              <a:rPr lang="ru-RU" sz="2000" dirty="0" smtClean="0">
                <a:solidFill>
                  <a:schemeClr val="tx1">
                    <a:lumMod val="95000"/>
                    <a:lumOff val="5000"/>
                  </a:schemeClr>
                </a:solidFill>
              </a:rPr>
              <a:t>;</a:t>
            </a:r>
          </a:p>
          <a:p>
            <a:pPr fontAlgn="base">
              <a:buFont typeface="Wingdings" pitchFamily="2" charset="2"/>
              <a:buChar char="v"/>
            </a:pPr>
            <a:r>
              <a:rPr lang="ru-RU" sz="2000" dirty="0" smtClean="0">
                <a:solidFill>
                  <a:schemeClr val="tx1">
                    <a:lumMod val="95000"/>
                    <a:lumOff val="5000"/>
                  </a:schemeClr>
                </a:solidFill>
              </a:rPr>
              <a:t>В </a:t>
            </a:r>
            <a:r>
              <a:rPr lang="ru-RU" sz="2000" dirty="0" err="1" smtClean="0">
                <a:solidFill>
                  <a:schemeClr val="tx1">
                    <a:lumMod val="95000"/>
                    <a:lumOff val="5000"/>
                  </a:schemeClr>
                </a:solidFill>
              </a:rPr>
              <a:t>громадському</a:t>
            </a:r>
            <a:r>
              <a:rPr lang="ru-RU" sz="2000" dirty="0" smtClean="0">
                <a:solidFill>
                  <a:schemeClr val="tx1">
                    <a:lumMod val="95000"/>
                    <a:lumOff val="5000"/>
                  </a:schemeClr>
                </a:solidFill>
              </a:rPr>
              <a:t> </a:t>
            </a:r>
            <a:r>
              <a:rPr lang="ru-RU" sz="2000" dirty="0" err="1" smtClean="0">
                <a:solidFill>
                  <a:schemeClr val="tx1">
                    <a:lumMod val="95000"/>
                    <a:lumOff val="5000"/>
                  </a:schemeClr>
                </a:solidFill>
              </a:rPr>
              <a:t>транспорті</a:t>
            </a:r>
            <a:r>
              <a:rPr lang="ru-RU" sz="2000" dirty="0" smtClean="0">
                <a:solidFill>
                  <a:schemeClr val="tx1">
                    <a:lumMod val="95000"/>
                    <a:lumOff val="5000"/>
                  </a:schemeClr>
                </a:solidFill>
              </a:rPr>
              <a:t>;</a:t>
            </a:r>
          </a:p>
          <a:p>
            <a:pPr fontAlgn="base">
              <a:buFont typeface="Wingdings" pitchFamily="2" charset="2"/>
              <a:buChar char="v"/>
            </a:pPr>
            <a:r>
              <a:rPr lang="ru-RU" sz="2000" dirty="0" err="1" smtClean="0">
                <a:solidFill>
                  <a:schemeClr val="tx1">
                    <a:lumMod val="95000"/>
                    <a:lumOff val="5000"/>
                  </a:schemeClr>
                </a:solidFill>
              </a:rPr>
              <a:t>Від</a:t>
            </a:r>
            <a:r>
              <a:rPr lang="ru-RU" sz="2000" dirty="0" smtClean="0">
                <a:solidFill>
                  <a:schemeClr val="tx1">
                    <a:lumMod val="95000"/>
                    <a:lumOff val="5000"/>
                  </a:schemeClr>
                </a:solidFill>
              </a:rPr>
              <a:t> </a:t>
            </a:r>
            <a:r>
              <a:rPr lang="ru-RU" sz="2000" dirty="0" err="1" smtClean="0">
                <a:solidFill>
                  <a:schemeClr val="tx1">
                    <a:lumMod val="95000"/>
                    <a:lumOff val="5000"/>
                  </a:schemeClr>
                </a:solidFill>
              </a:rPr>
              <a:t>тварин</a:t>
            </a:r>
            <a:r>
              <a:rPr lang="ru-RU" sz="2000" dirty="0" smtClean="0">
                <a:solidFill>
                  <a:schemeClr val="tx1">
                    <a:lumMod val="95000"/>
                    <a:lumOff val="5000"/>
                  </a:schemeClr>
                </a:solidFill>
              </a:rPr>
              <a:t> </a:t>
            </a:r>
            <a:r>
              <a:rPr lang="ru-RU" sz="2000" dirty="0" err="1" smtClean="0">
                <a:solidFill>
                  <a:schemeClr val="tx1">
                    <a:lumMod val="95000"/>
                    <a:lumOff val="5000"/>
                  </a:schemeClr>
                </a:solidFill>
              </a:rPr>
              <a:t>чи</a:t>
            </a:r>
            <a:r>
              <a:rPr lang="ru-RU" sz="2000" dirty="0" smtClean="0">
                <a:solidFill>
                  <a:schemeClr val="tx1">
                    <a:lumMod val="95000"/>
                    <a:lumOff val="5000"/>
                  </a:schemeClr>
                </a:solidFill>
              </a:rPr>
              <a:t> при укусах комах;</a:t>
            </a:r>
          </a:p>
          <a:p>
            <a:pPr fontAlgn="base">
              <a:buFont typeface="Wingdings" pitchFamily="2" charset="2"/>
              <a:buChar char="v"/>
            </a:pPr>
            <a:r>
              <a:rPr lang="ru-RU" sz="2000" dirty="0" smtClean="0">
                <a:solidFill>
                  <a:schemeClr val="tx1">
                    <a:lumMod val="95000"/>
                    <a:lumOff val="5000"/>
                  </a:schemeClr>
                </a:solidFill>
              </a:rPr>
              <a:t>При </a:t>
            </a:r>
            <a:r>
              <a:rPr lang="ru-RU" sz="2000" dirty="0" err="1" smtClean="0">
                <a:solidFill>
                  <a:schemeClr val="tx1">
                    <a:lumMod val="95000"/>
                    <a:lumOff val="5000"/>
                  </a:schemeClr>
                </a:solidFill>
              </a:rPr>
              <a:t>поцілунку</a:t>
            </a:r>
            <a:r>
              <a:rPr lang="ru-RU" sz="2000" dirty="0" smtClean="0">
                <a:solidFill>
                  <a:schemeClr val="tx1">
                    <a:lumMod val="95000"/>
                    <a:lumOff val="5000"/>
                  </a:schemeClr>
                </a:solidFill>
              </a:rPr>
              <a:t> / через </a:t>
            </a:r>
            <a:r>
              <a:rPr lang="ru-RU" sz="2000" dirty="0" err="1" smtClean="0">
                <a:solidFill>
                  <a:schemeClr val="tx1">
                    <a:lumMod val="95000"/>
                    <a:lumOff val="5000"/>
                  </a:schemeClr>
                </a:solidFill>
              </a:rPr>
              <a:t>слину</a:t>
            </a:r>
            <a:r>
              <a:rPr lang="ru-RU" sz="2000" dirty="0" smtClean="0">
                <a:solidFill>
                  <a:schemeClr val="tx1">
                    <a:lumMod val="95000"/>
                    <a:lumOff val="5000"/>
                  </a:schemeClr>
                </a:solidFill>
              </a:rPr>
              <a:t>, так як </a:t>
            </a:r>
            <a:r>
              <a:rPr lang="ru-RU" sz="2000" dirty="0" err="1" smtClean="0">
                <a:solidFill>
                  <a:schemeClr val="tx1">
                    <a:lumMod val="95000"/>
                    <a:lumOff val="5000"/>
                  </a:schemeClr>
                </a:solidFill>
              </a:rPr>
              <a:t>концентрації</a:t>
            </a:r>
            <a:r>
              <a:rPr lang="ru-RU" sz="2000" dirty="0" smtClean="0">
                <a:solidFill>
                  <a:schemeClr val="tx1">
                    <a:lumMod val="95000"/>
                    <a:lumOff val="5000"/>
                  </a:schemeClr>
                </a:solidFill>
              </a:rPr>
              <a:t> </a:t>
            </a:r>
            <a:r>
              <a:rPr lang="ru-RU" sz="2000" dirty="0" err="1" smtClean="0">
                <a:solidFill>
                  <a:schemeClr val="tx1">
                    <a:lumMod val="95000"/>
                    <a:lumOff val="5000"/>
                  </a:schemeClr>
                </a:solidFill>
              </a:rPr>
              <a:t>вірусу</a:t>
            </a:r>
            <a:r>
              <a:rPr lang="ru-RU" sz="2000" dirty="0" smtClean="0">
                <a:solidFill>
                  <a:schemeClr val="tx1">
                    <a:lumMod val="95000"/>
                    <a:lumOff val="5000"/>
                  </a:schemeClr>
                </a:solidFill>
              </a:rPr>
              <a:t> в </a:t>
            </a:r>
            <a:r>
              <a:rPr lang="ru-RU" sz="2000" dirty="0" err="1" smtClean="0">
                <a:solidFill>
                  <a:schemeClr val="tx1">
                    <a:lumMod val="95000"/>
                    <a:lumOff val="5000"/>
                  </a:schemeClr>
                </a:solidFill>
              </a:rPr>
              <a:t>слині</a:t>
            </a:r>
            <a:r>
              <a:rPr lang="ru-RU" sz="2000" dirty="0" smtClean="0">
                <a:solidFill>
                  <a:schemeClr val="tx1">
                    <a:lumMod val="95000"/>
                    <a:lumOff val="5000"/>
                  </a:schemeClr>
                </a:solidFill>
              </a:rPr>
              <a:t> </a:t>
            </a:r>
            <a:r>
              <a:rPr lang="ru-RU" sz="2000" dirty="0" err="1" smtClean="0">
                <a:solidFill>
                  <a:schemeClr val="tx1">
                    <a:lumMod val="95000"/>
                    <a:lumOff val="5000"/>
                  </a:schemeClr>
                </a:solidFill>
              </a:rPr>
              <a:t>недостатньо</a:t>
            </a:r>
            <a:r>
              <a:rPr lang="ru-RU" sz="2000" dirty="0" smtClean="0">
                <a:solidFill>
                  <a:schemeClr val="tx1">
                    <a:lumMod val="95000"/>
                    <a:lumOff val="5000"/>
                  </a:schemeClr>
                </a:solidFill>
              </a:rPr>
              <a:t> для </a:t>
            </a:r>
            <a:r>
              <a:rPr lang="ru-RU" sz="2000" dirty="0" err="1" smtClean="0">
                <a:solidFill>
                  <a:schemeClr val="tx1">
                    <a:lumMod val="95000"/>
                    <a:lumOff val="5000"/>
                  </a:schemeClr>
                </a:solidFill>
              </a:rPr>
              <a:t>інфікування</a:t>
            </a:r>
            <a:r>
              <a:rPr lang="ru-RU" sz="2000" dirty="0" smtClean="0">
                <a:solidFill>
                  <a:schemeClr val="tx1">
                    <a:lumMod val="95000"/>
                    <a:lumOff val="5000"/>
                  </a:schemeClr>
                </a:solidFill>
              </a:rPr>
              <a:t>. За всю </a:t>
            </a:r>
            <a:r>
              <a:rPr lang="ru-RU" sz="2000" dirty="0" err="1" smtClean="0">
                <a:solidFill>
                  <a:schemeClr val="tx1">
                    <a:lumMod val="95000"/>
                    <a:lumOff val="5000"/>
                  </a:schemeClr>
                </a:solidFill>
              </a:rPr>
              <a:t>історію</a:t>
            </a:r>
            <a:r>
              <a:rPr lang="ru-RU" sz="2000" dirty="0" smtClean="0">
                <a:solidFill>
                  <a:schemeClr val="tx1">
                    <a:lumMod val="95000"/>
                    <a:lumOff val="5000"/>
                  </a:schemeClr>
                </a:solidFill>
              </a:rPr>
              <a:t> </a:t>
            </a:r>
            <a:r>
              <a:rPr lang="ru-RU" sz="2000" dirty="0" err="1" smtClean="0">
                <a:solidFill>
                  <a:schemeClr val="tx1">
                    <a:lumMod val="95000"/>
                    <a:lumOff val="5000"/>
                  </a:schemeClr>
                </a:solidFill>
              </a:rPr>
              <a:t>вивчення</a:t>
            </a:r>
            <a:r>
              <a:rPr lang="ru-RU" sz="2000" dirty="0" smtClean="0">
                <a:solidFill>
                  <a:schemeClr val="tx1">
                    <a:lumMod val="95000"/>
                    <a:lumOff val="5000"/>
                  </a:schemeClr>
                </a:solidFill>
              </a:rPr>
              <a:t> ВІЛ / СНІД не </a:t>
            </a:r>
            <a:r>
              <a:rPr lang="ru-RU" sz="2000" dirty="0" err="1" smtClean="0">
                <a:solidFill>
                  <a:schemeClr val="tx1">
                    <a:lumMod val="95000"/>
                    <a:lumOff val="5000"/>
                  </a:schemeClr>
                </a:solidFill>
              </a:rPr>
              <a:t>було</a:t>
            </a:r>
            <a:r>
              <a:rPr lang="ru-RU" sz="2000" dirty="0" smtClean="0">
                <a:solidFill>
                  <a:schemeClr val="tx1">
                    <a:lumMod val="95000"/>
                    <a:lumOff val="5000"/>
                  </a:schemeClr>
                </a:solidFill>
              </a:rPr>
              <a:t> </a:t>
            </a:r>
            <a:r>
              <a:rPr lang="ru-RU" sz="2000" dirty="0" err="1" smtClean="0">
                <a:solidFill>
                  <a:schemeClr val="tx1">
                    <a:lumMod val="95000"/>
                    <a:lumOff val="5000"/>
                  </a:schemeClr>
                </a:solidFill>
              </a:rPr>
              <a:t>зафіксовано</a:t>
            </a:r>
            <a:r>
              <a:rPr lang="ru-RU" sz="2000" dirty="0" smtClean="0">
                <a:solidFill>
                  <a:schemeClr val="tx1">
                    <a:lumMod val="95000"/>
                    <a:lumOff val="5000"/>
                  </a:schemeClr>
                </a:solidFill>
              </a:rPr>
              <a:t> </a:t>
            </a:r>
            <a:r>
              <a:rPr lang="ru-RU" sz="2000" dirty="0" err="1" smtClean="0">
                <a:solidFill>
                  <a:schemeClr val="tx1">
                    <a:lumMod val="95000"/>
                    <a:lumOff val="5000"/>
                  </a:schemeClr>
                </a:solidFill>
              </a:rPr>
              <a:t>жодного</a:t>
            </a:r>
            <a:r>
              <a:rPr lang="ru-RU" sz="2000" dirty="0" smtClean="0">
                <a:solidFill>
                  <a:schemeClr val="tx1">
                    <a:lumMod val="95000"/>
                    <a:lumOff val="5000"/>
                  </a:schemeClr>
                </a:solidFill>
              </a:rPr>
              <a:t> </a:t>
            </a:r>
            <a:r>
              <a:rPr lang="ru-RU" sz="2000" dirty="0" err="1" smtClean="0">
                <a:solidFill>
                  <a:schemeClr val="tx1">
                    <a:lumMod val="95000"/>
                    <a:lumOff val="5000"/>
                  </a:schemeClr>
                </a:solidFill>
              </a:rPr>
              <a:t>випадку</a:t>
            </a:r>
            <a:r>
              <a:rPr lang="ru-RU" sz="2000" dirty="0" smtClean="0">
                <a:solidFill>
                  <a:schemeClr val="tx1">
                    <a:lumMod val="95000"/>
                    <a:lumOff val="5000"/>
                  </a:schemeClr>
                </a:solidFill>
              </a:rPr>
              <a:t> </a:t>
            </a:r>
            <a:r>
              <a:rPr lang="ru-RU" sz="2000" dirty="0" err="1" smtClean="0">
                <a:solidFill>
                  <a:schemeClr val="tx1">
                    <a:lumMod val="95000"/>
                    <a:lumOff val="5000"/>
                  </a:schemeClr>
                </a:solidFill>
              </a:rPr>
              <a:t>зараження</a:t>
            </a:r>
            <a:r>
              <a:rPr lang="ru-RU" sz="2000" dirty="0" smtClean="0">
                <a:solidFill>
                  <a:schemeClr val="tx1">
                    <a:lumMod val="95000"/>
                    <a:lumOff val="5000"/>
                  </a:schemeClr>
                </a:solidFill>
              </a:rPr>
              <a:t> </a:t>
            </a:r>
            <a:r>
              <a:rPr lang="ru-RU" sz="2000" dirty="0" err="1" smtClean="0">
                <a:solidFill>
                  <a:schemeClr val="tx1">
                    <a:lumMod val="95000"/>
                    <a:lumOff val="5000"/>
                  </a:schemeClr>
                </a:solidFill>
              </a:rPr>
              <a:t>цим</a:t>
            </a:r>
            <a:r>
              <a:rPr lang="ru-RU" sz="2000" dirty="0" smtClean="0">
                <a:solidFill>
                  <a:schemeClr val="tx1">
                    <a:lumMod val="95000"/>
                    <a:lumOff val="5000"/>
                  </a:schemeClr>
                </a:solidFill>
              </a:rPr>
              <a:t> способом.</a:t>
            </a:r>
            <a:endParaRPr lang="ru-RU" sz="2000" dirty="0">
              <a:solidFill>
                <a:schemeClr val="tx1">
                  <a:lumMod val="95000"/>
                  <a:lumOff val="5000"/>
                </a:schemeClr>
              </a:solidFill>
            </a:endParaRPr>
          </a:p>
        </p:txBody>
      </p:sp>
      <p:pic>
        <p:nvPicPr>
          <p:cNvPr id="15362" name="Picture 2" descr="Картинки по запросу ВІЛ"/>
          <p:cNvPicPr>
            <a:picLocks noChangeAspect="1" noChangeArrowheads="1"/>
          </p:cNvPicPr>
          <p:nvPr/>
        </p:nvPicPr>
        <p:blipFill>
          <a:blip r:embed="rId2" cstate="print"/>
          <a:srcRect/>
          <a:stretch>
            <a:fillRect/>
          </a:stretch>
        </p:blipFill>
        <p:spPr bwMode="auto">
          <a:xfrm>
            <a:off x="2555776" y="4776370"/>
            <a:ext cx="3707904" cy="2081630"/>
          </a:xfrm>
          <a:prstGeom prst="rect">
            <a:avLst/>
          </a:prstGeom>
          <a:ln>
            <a:noFill/>
          </a:ln>
          <a:effectLst>
            <a:softEdge rad="112500"/>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linds(horizontal)">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21" presetClass="entr" presetSubtype="4" fill="hold" nodeType="clickEffect">
                                  <p:stCondLst>
                                    <p:cond delay="0"/>
                                  </p:stCondLst>
                                  <p:childTnLst>
                                    <p:set>
                                      <p:cBhvr>
                                        <p:cTn id="16" dur="1" fill="hold">
                                          <p:stCondLst>
                                            <p:cond delay="0"/>
                                          </p:stCondLst>
                                        </p:cTn>
                                        <p:tgtEl>
                                          <p:spTgt spid="15362"/>
                                        </p:tgtEl>
                                        <p:attrNameLst>
                                          <p:attrName>style.visibility</p:attrName>
                                        </p:attrNameLst>
                                      </p:cBhvr>
                                      <p:to>
                                        <p:strVal val="visible"/>
                                      </p:to>
                                    </p:set>
                                    <p:animEffect transition="in" filter="wheel(4)">
                                      <p:cBhvr>
                                        <p:cTn id="17" dur="2000"/>
                                        <p:tgtEl>
                                          <p:spTgt spid="153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0" y="332656"/>
            <a:ext cx="8229600" cy="1069848"/>
          </a:xfrm>
        </p:spPr>
        <p:txBody>
          <a:bodyPr>
            <a:normAutofit/>
          </a:bodyPr>
          <a:lstStyle/>
          <a:p>
            <a:r>
              <a:rPr lang="uk-UA" sz="4800" b="1" i="1" dirty="0" smtClean="0">
                <a:latin typeface="Monotype Corsiva" pitchFamily="66" charset="0"/>
              </a:rPr>
              <a:t>Міфи та факти про ВІЛ</a:t>
            </a:r>
            <a:endParaRPr lang="uk-UA" sz="4800" b="1" i="1" dirty="0">
              <a:latin typeface="Monotype Corsiva" pitchFamily="66" charset="0"/>
            </a:endParaRPr>
          </a:p>
        </p:txBody>
      </p:sp>
      <p:sp>
        <p:nvSpPr>
          <p:cNvPr id="3" name="Прямокутник 2"/>
          <p:cNvSpPr/>
          <p:nvPr/>
        </p:nvSpPr>
        <p:spPr>
          <a:xfrm>
            <a:off x="0" y="1268760"/>
            <a:ext cx="9144000" cy="3108543"/>
          </a:xfrm>
          <a:prstGeom prst="rect">
            <a:avLst/>
          </a:prstGeom>
        </p:spPr>
        <p:txBody>
          <a:bodyPr wrap="square">
            <a:spAutoFit/>
          </a:bodyPr>
          <a:lstStyle/>
          <a:p>
            <a:r>
              <a:rPr lang="uk-UA" sz="2800" b="1" i="1" dirty="0" smtClean="0">
                <a:latin typeface="Monotype Corsiva" pitchFamily="66" charset="0"/>
              </a:rPr>
              <a:t>Міф:</a:t>
            </a:r>
            <a:r>
              <a:rPr lang="uk-UA" sz="2400" dirty="0" smtClean="0">
                <a:latin typeface="Monotype Corsiva" pitchFamily="66" charset="0"/>
              </a:rPr>
              <a:t>Існує </a:t>
            </a:r>
            <a:r>
              <a:rPr lang="uk-UA" sz="2400" dirty="0" smtClean="0">
                <a:latin typeface="Monotype Corsiva" pitchFamily="66" charset="0"/>
              </a:rPr>
              <a:t>ненаукова думка, що ВІЛ не існує або не призводить до </a:t>
            </a:r>
            <a:r>
              <a:rPr lang="uk-UA" sz="2400" dirty="0" err="1" smtClean="0">
                <a:latin typeface="Monotype Corsiva" pitchFamily="66" charset="0"/>
              </a:rPr>
              <a:t>СНІДу</a:t>
            </a:r>
            <a:r>
              <a:rPr lang="uk-UA" sz="2400" dirty="0" smtClean="0">
                <a:latin typeface="Monotype Corsiva" pitchFamily="66" charset="0"/>
              </a:rPr>
              <a:t>. Її дотримуються навіть деякі вчені, не задіяні у вивченні вірусів. Наявності таких уявлень сприяє довга фаза між зараженням ВІЛ та розвитком </a:t>
            </a:r>
            <a:r>
              <a:rPr lang="uk-UA" sz="2400" dirty="0" err="1" smtClean="0">
                <a:latin typeface="Monotype Corsiva" pitchFamily="66" charset="0"/>
              </a:rPr>
              <a:t>СНІДу</a:t>
            </a:r>
            <a:r>
              <a:rPr lang="uk-UA" sz="2400" dirty="0" smtClean="0">
                <a:latin typeface="Monotype Corsiva" pitchFamily="66" charset="0"/>
              </a:rPr>
              <a:t> й те, що в деяких уражених ВІЛ СНІД взагалі не розвивається. Проте факт наявності ВІЛ у хворих на СНІД на сьогодні незаперечний.</a:t>
            </a:r>
          </a:p>
          <a:p>
            <a:r>
              <a:rPr lang="uk-UA" sz="2400" dirty="0" smtClean="0">
                <a:latin typeface="Monotype Corsiva" pitchFamily="66" charset="0"/>
              </a:rPr>
              <a:t>Так само блукає міф про штучне походження ВІЛ, правда останній не витримує жодної критики, оскільки є достеменно відома історія </a:t>
            </a:r>
            <a:r>
              <a:rPr lang="uk-UA" sz="2400" dirty="0" err="1" smtClean="0">
                <a:latin typeface="Monotype Corsiva" pitchFamily="66" charset="0"/>
              </a:rPr>
              <a:t>віруса</a:t>
            </a:r>
            <a:r>
              <a:rPr lang="uk-UA" sz="2400" dirty="0" smtClean="0">
                <a:latin typeface="Monotype Corsiva" pitchFamily="66" charset="0"/>
              </a:rPr>
              <a:t>, який існує більше 200 років, коли його створити штучно не було можливо.</a:t>
            </a:r>
            <a:endParaRPr lang="uk-UA" sz="2400" dirty="0">
              <a:latin typeface="Monotype Corsiva" pitchFamily="66" charset="0"/>
            </a:endParaRPr>
          </a:p>
        </p:txBody>
      </p:sp>
      <p:sp>
        <p:nvSpPr>
          <p:cNvPr id="4" name="Прямокутник 3"/>
          <p:cNvSpPr/>
          <p:nvPr/>
        </p:nvSpPr>
        <p:spPr>
          <a:xfrm>
            <a:off x="0" y="4221088"/>
            <a:ext cx="9144000" cy="2431435"/>
          </a:xfrm>
          <a:prstGeom prst="rect">
            <a:avLst/>
          </a:prstGeom>
        </p:spPr>
        <p:txBody>
          <a:bodyPr wrap="square">
            <a:spAutoFit/>
          </a:bodyPr>
          <a:lstStyle/>
          <a:p>
            <a:r>
              <a:rPr lang="uk-UA" sz="3200" b="1" i="1" dirty="0" smtClean="0">
                <a:latin typeface="Monotype Corsiva" pitchFamily="66" charset="0"/>
              </a:rPr>
              <a:t>Факт:</a:t>
            </a:r>
            <a:r>
              <a:rPr lang="uk-UA" sz="2400" dirty="0" smtClean="0">
                <a:latin typeface="Monotype Corsiva" pitchFamily="66" charset="0"/>
              </a:rPr>
              <a:t>Хвороба </a:t>
            </a:r>
            <a:r>
              <a:rPr lang="uk-UA" sz="2400" dirty="0" smtClean="0">
                <a:latin typeface="Monotype Corsiva" pitchFamily="66" charset="0"/>
              </a:rPr>
              <a:t>з назвою СНІД прогресує щороку та забирає життя мільйонів людей. Для </a:t>
            </a:r>
            <a:r>
              <a:rPr lang="uk-UA" sz="2400" dirty="0" err="1" smtClean="0">
                <a:latin typeface="Monotype Corsiva" pitchFamily="66" charset="0"/>
              </a:rPr>
              <a:t>СНІДу</a:t>
            </a:r>
            <a:r>
              <a:rPr lang="uk-UA" sz="2400" dirty="0" smtClean="0">
                <a:latin typeface="Monotype Corsiva" pitchFamily="66" charset="0"/>
              </a:rPr>
              <a:t> не існує перешкод, він однаково вражає чоловіків, жінок і дітей. На планеті 40 мільйонів людей на сьогоднішній день інфіковані ВІЛ. Хвороба СНІД викликається ВІЛ - вірусом імунодефіциту людини. Інфікованих людей називають ВІЛ-позитивні. Проте лише кінцева стадія хвороби називається СНІД - Синдром набутого імунодефіциту людини.</a:t>
            </a:r>
            <a:endParaRPr lang="uk-UA" sz="2400" dirty="0">
              <a:latin typeface="Monotype Corsiva" pitchFamily="66"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linds(horizontal)">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blinds(horizontal)">
                                      <p:cBhvr>
                                        <p:cTn id="1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0" y="404664"/>
            <a:ext cx="9144000" cy="1872208"/>
          </a:xfrm>
        </p:spPr>
        <p:txBody>
          <a:bodyPr>
            <a:normAutofit fontScale="90000"/>
          </a:bodyPr>
          <a:lstStyle/>
          <a:p>
            <a:r>
              <a:rPr lang="uk-UA" sz="2700" b="1" dirty="0" smtClean="0">
                <a:latin typeface="Monotype Corsiva" pitchFamily="66" charset="0"/>
              </a:rPr>
              <a:t>Дуже важливо знати, як передається ВІЛ, і, як від нього захиститися.</a:t>
            </a:r>
            <a:br>
              <a:rPr lang="uk-UA" sz="2700" b="1" dirty="0" smtClean="0">
                <a:latin typeface="Monotype Corsiva" pitchFamily="66" charset="0"/>
              </a:rPr>
            </a:br>
            <a:r>
              <a:rPr lang="uk-UA" sz="2700" b="1" dirty="0" smtClean="0">
                <a:latin typeface="Monotype Corsiva" pitchFamily="66" charset="0"/>
              </a:rPr>
              <a:t>ВІЛ передається трьома чітко визначеними шляхами:</a:t>
            </a:r>
            <a:r>
              <a:rPr lang="uk-UA" sz="2400" dirty="0" smtClean="0">
                <a:latin typeface="Monotype Corsiva" pitchFamily="66" charset="0"/>
              </a:rPr>
              <a:t/>
            </a:r>
            <a:br>
              <a:rPr lang="uk-UA" sz="2400" dirty="0" smtClean="0">
                <a:latin typeface="Monotype Corsiva" pitchFamily="66" charset="0"/>
              </a:rPr>
            </a:br>
            <a:r>
              <a:rPr lang="uk-UA" sz="2350" dirty="0" smtClean="0">
                <a:latin typeface="Monotype Corsiva" pitchFamily="66" charset="0"/>
              </a:rPr>
              <a:t/>
            </a:r>
            <a:br>
              <a:rPr lang="uk-UA" sz="2350" dirty="0" smtClean="0">
                <a:latin typeface="Monotype Corsiva" pitchFamily="66" charset="0"/>
              </a:rPr>
            </a:br>
            <a:r>
              <a:rPr lang="uk-UA" sz="2350" dirty="0" smtClean="0"/>
              <a:t/>
            </a:r>
            <a:br>
              <a:rPr lang="uk-UA" sz="2350" dirty="0" smtClean="0"/>
            </a:br>
            <a:endParaRPr lang="uk-UA" sz="2350" dirty="0"/>
          </a:p>
        </p:txBody>
      </p:sp>
      <p:sp>
        <p:nvSpPr>
          <p:cNvPr id="3" name="Прямокутник 2"/>
          <p:cNvSpPr/>
          <p:nvPr/>
        </p:nvSpPr>
        <p:spPr>
          <a:xfrm>
            <a:off x="0" y="4180344"/>
            <a:ext cx="9144000" cy="1569660"/>
          </a:xfrm>
          <a:prstGeom prst="rect">
            <a:avLst/>
          </a:prstGeom>
        </p:spPr>
        <p:txBody>
          <a:bodyPr wrap="square">
            <a:spAutoFit/>
          </a:bodyPr>
          <a:lstStyle/>
          <a:p>
            <a:r>
              <a:rPr lang="uk-UA" sz="2400" dirty="0" smtClean="0">
                <a:latin typeface="Monotype Corsiva" pitchFamily="66" charset="0"/>
              </a:rPr>
              <a:t>3. </a:t>
            </a:r>
            <a:r>
              <a:rPr lang="uk-UA" sz="2400" b="1" dirty="0" smtClean="0">
                <a:latin typeface="Monotype Corsiva" pitchFamily="66" charset="0"/>
              </a:rPr>
              <a:t>ВІЛ може передаватися від ВІЛ-позитивної матері до дитини під час вагітності, пологів або годування груддю.</a:t>
            </a:r>
            <a:r>
              <a:rPr lang="uk-UA" sz="2400" dirty="0" smtClean="0">
                <a:latin typeface="Monotype Corsiva" pitchFamily="66" charset="0"/>
              </a:rPr>
              <a:t> Якщо ВІЛ-позитивна матір вирішить народити дитину, лікар зможе надати інформацію про те, яке лікування існує на сьогоднішній день, що знижує ризик зараження дитини. </a:t>
            </a:r>
            <a:endParaRPr lang="uk-UA" sz="2400" dirty="0"/>
          </a:p>
        </p:txBody>
      </p:sp>
      <p:sp>
        <p:nvSpPr>
          <p:cNvPr id="4" name="Прямокутник 3"/>
          <p:cNvSpPr/>
          <p:nvPr/>
        </p:nvSpPr>
        <p:spPr>
          <a:xfrm>
            <a:off x="0" y="2136339"/>
            <a:ext cx="9144000" cy="2215991"/>
          </a:xfrm>
          <a:prstGeom prst="rect">
            <a:avLst/>
          </a:prstGeom>
        </p:spPr>
        <p:txBody>
          <a:bodyPr wrap="square">
            <a:spAutoFit/>
          </a:bodyPr>
          <a:lstStyle/>
          <a:p>
            <a:r>
              <a:rPr lang="uk-UA" sz="2400" dirty="0" smtClean="0">
                <a:latin typeface="Monotype Corsiva" pitchFamily="66" charset="0"/>
              </a:rPr>
              <a:t>2. ВІЛ може передаватися через кров: </a:t>
            </a:r>
            <a:r>
              <a:rPr lang="uk-UA" sz="2400" b="1" dirty="0" smtClean="0">
                <a:latin typeface="Monotype Corsiva" pitchFamily="66" charset="0"/>
              </a:rPr>
              <a:t>переливання зараженої крові, використання брудних шприців під час прийому наркотиків, брудні голки, </a:t>
            </a:r>
            <a:r>
              <a:rPr lang="uk-UA" sz="2400" b="1" dirty="0" err="1" smtClean="0">
                <a:latin typeface="Monotype Corsiva" pitchFamily="66" charset="0"/>
              </a:rPr>
              <a:t>пірсинг</a:t>
            </a:r>
            <a:r>
              <a:rPr lang="uk-UA" sz="2400" b="1" dirty="0" smtClean="0">
                <a:latin typeface="Monotype Corsiva" pitchFamily="66" charset="0"/>
              </a:rPr>
              <a:t>, татуювання, використання забрудненого, зараженого кров'ю леза. Тому вкрай важливо використовувати одноразові голки та леза.</a:t>
            </a:r>
            <a:r>
              <a:rPr lang="uk-UA" sz="2400" dirty="0" smtClean="0">
                <a:latin typeface="Monotype Corsiva" pitchFamily="66" charset="0"/>
              </a:rPr>
              <a:t> Достатньо вимити в гарячій воді руки або об'єкти, на які потрапила кров.</a:t>
            </a:r>
            <a:r>
              <a:rPr lang="uk-UA" dirty="0" smtClean="0">
                <a:latin typeface="Monotype Corsiva" pitchFamily="66" charset="0"/>
              </a:rPr>
              <a:t/>
            </a:r>
            <a:br>
              <a:rPr lang="uk-UA" dirty="0" smtClean="0">
                <a:latin typeface="Monotype Corsiva" pitchFamily="66" charset="0"/>
              </a:rPr>
            </a:br>
            <a:endParaRPr lang="uk-UA" dirty="0"/>
          </a:p>
        </p:txBody>
      </p:sp>
      <p:sp>
        <p:nvSpPr>
          <p:cNvPr id="5" name="Прямокутник 4"/>
          <p:cNvSpPr/>
          <p:nvPr/>
        </p:nvSpPr>
        <p:spPr>
          <a:xfrm>
            <a:off x="0" y="1196752"/>
            <a:ext cx="9144000" cy="830997"/>
          </a:xfrm>
          <a:prstGeom prst="rect">
            <a:avLst/>
          </a:prstGeom>
        </p:spPr>
        <p:txBody>
          <a:bodyPr wrap="square">
            <a:spAutoFit/>
          </a:bodyPr>
          <a:lstStyle/>
          <a:p>
            <a:r>
              <a:rPr lang="uk-UA" sz="2400" dirty="0" smtClean="0">
                <a:latin typeface="Monotype Corsiva" pitchFamily="66" charset="0"/>
              </a:rPr>
              <a:t>1. ВІЛ може передатися </a:t>
            </a:r>
            <a:r>
              <a:rPr lang="uk-UA" sz="2400" b="1" dirty="0" smtClean="0">
                <a:latin typeface="Monotype Corsiva" pitchFamily="66" charset="0"/>
              </a:rPr>
              <a:t>при незахищеному статевому контакті,</a:t>
            </a:r>
            <a:r>
              <a:rPr lang="uk-UA" sz="2400" dirty="0" smtClean="0">
                <a:latin typeface="Monotype Corsiva" pitchFamily="66" charset="0"/>
              </a:rPr>
              <a:t> якщо один із партнерів є носієм. </a:t>
            </a:r>
            <a:endParaRPr lang="uk-UA" sz="24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blinds(horizontal)">
                                      <p:cBhvr>
                                        <p:cTn id="17" dur="5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blinds(horizontal)">
                                      <p:cBhvr>
                                        <p:cTn id="2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кутник 1"/>
          <p:cNvSpPr/>
          <p:nvPr/>
        </p:nvSpPr>
        <p:spPr>
          <a:xfrm>
            <a:off x="0" y="764704"/>
            <a:ext cx="9144000" cy="5940088"/>
          </a:xfrm>
          <a:prstGeom prst="rect">
            <a:avLst/>
          </a:prstGeom>
        </p:spPr>
        <p:txBody>
          <a:bodyPr wrap="square">
            <a:spAutoFit/>
          </a:bodyPr>
          <a:lstStyle/>
          <a:p>
            <a:pPr fontAlgn="base"/>
            <a:r>
              <a:rPr lang="uk-UA" sz="2000" dirty="0" smtClean="0">
                <a:latin typeface="Monotype Corsiva" pitchFamily="66" charset="0"/>
              </a:rPr>
              <a:t>Говорячи </a:t>
            </a:r>
            <a:r>
              <a:rPr lang="uk-UA" sz="2000" dirty="0" smtClean="0">
                <a:latin typeface="Monotype Corsiva" pitchFamily="66" charset="0"/>
              </a:rPr>
              <a:t>на цю тему, не можна не згадати про людей, які живуть з ВІЛ і СНІД. Не варто забувати про те, яку важливу роль відіграє для них підтримка суспільства і тих, хто знаходиться поряд з ними.</a:t>
            </a:r>
          </a:p>
          <a:p>
            <a:pPr fontAlgn="base"/>
            <a:r>
              <a:rPr lang="uk-UA" sz="2000" dirty="0" smtClean="0">
                <a:latin typeface="Monotype Corsiva" pitchFamily="66" charset="0"/>
              </a:rPr>
              <a:t>Різні люди відчувають дуже різні почуття в ситуаціях, пов’язаних з ВІЛ / СНІД. Для </a:t>
            </a:r>
            <a:r>
              <a:rPr lang="uk-UA" sz="2000" dirty="0" smtClean="0">
                <a:latin typeface="Monotype Corsiva" pitchFamily="66" charset="0"/>
              </a:rPr>
              <a:t>когось </a:t>
            </a:r>
            <a:r>
              <a:rPr lang="uk-UA" sz="2000" dirty="0" smtClean="0">
                <a:latin typeface="Monotype Corsiva" pitchFamily="66" charset="0"/>
              </a:rPr>
              <a:t>це досить сумнівні тема, і таких людей в основному цікавить, наскільки розповсюджений і заразилися вірусом. Для інших це розмови і чутки, які витають в колі їх спілкування про малознайомих людей. </a:t>
            </a:r>
          </a:p>
          <a:p>
            <a:pPr fontAlgn="base"/>
            <a:r>
              <a:rPr lang="uk-UA" sz="2000" dirty="0" smtClean="0">
                <a:latin typeface="Monotype Corsiva" pitchFamily="66" charset="0"/>
              </a:rPr>
              <a:t>Є деякі моменти, які об’єднують переживання всіх людей, яким довелося спілкуватися з людьми з ВІЛ / СНІД. Спочатку багато хто бояться заразитися самі. Це звичайна ситуація: такий страх найчастіше викликаний тим, що люди не знають про шляхи передачі ВІЛ. Як правило, вчасно одержана достовірна інформація допомагає подолати цей страх. Багато хто відчувають себе легше, бачачи, як інші люди запросто і без </a:t>
            </a:r>
            <a:r>
              <a:rPr lang="uk-UA" sz="2000" dirty="0" smtClean="0">
                <a:latin typeface="Monotype Corsiva" pitchFamily="66" charset="0"/>
              </a:rPr>
              <a:t>опаски </a:t>
            </a:r>
            <a:r>
              <a:rPr lang="uk-UA" sz="2000" dirty="0" smtClean="0">
                <a:latin typeface="Monotype Corsiva" pitchFamily="66" charset="0"/>
              </a:rPr>
              <a:t>спілкуються з людиною, що живуть з ВІЛ / СНІД. Також буває корисно поговорити з лікарем, якому ви довіряєте: професіонал зможе підтвердити або спростувати ту чи іншу інформацію.</a:t>
            </a:r>
          </a:p>
          <a:p>
            <a:pPr fontAlgn="base"/>
            <a:r>
              <a:rPr lang="uk-UA" sz="2000" dirty="0" smtClean="0">
                <a:latin typeface="Monotype Corsiva" pitchFamily="66" charset="0"/>
              </a:rPr>
              <a:t>Деякі кажуть, що тривожні почуття при спілкуванні з </a:t>
            </a:r>
            <a:r>
              <a:rPr lang="uk-UA" sz="2000" dirty="0" smtClean="0">
                <a:latin typeface="Monotype Corsiva" pitchFamily="66" charset="0"/>
              </a:rPr>
              <a:t>ВІЛ-інфікованими виникають </a:t>
            </a:r>
            <a:r>
              <a:rPr lang="uk-UA" sz="2000" dirty="0" smtClean="0">
                <a:latin typeface="Monotype Corsiva" pitchFamily="66" charset="0"/>
              </a:rPr>
              <a:t>в незнайомому оточенні: не знаєш, як поводитися, як піти на контакт; про що можна говорити, а про що не слід, а що може образити або зачепити людини. Однак насправді спілкування з людьми, що живуть з ВІЛ / СНІД, не відрізняється від звичайного спілкування з іншими: головне, бути самим собою.</a:t>
            </a:r>
            <a:endParaRPr lang="uk-UA" sz="2000" dirty="0">
              <a:latin typeface="Monotype Corsiva" pitchFamily="66" charset="0"/>
            </a:endParaRPr>
          </a:p>
        </p:txBody>
      </p:sp>
      <p:sp>
        <p:nvSpPr>
          <p:cNvPr id="3" name="Прямокутник 2"/>
          <p:cNvSpPr/>
          <p:nvPr/>
        </p:nvSpPr>
        <p:spPr>
          <a:xfrm>
            <a:off x="0" y="404664"/>
            <a:ext cx="3926075" cy="461665"/>
          </a:xfrm>
          <a:prstGeom prst="rect">
            <a:avLst/>
          </a:prstGeom>
        </p:spPr>
        <p:txBody>
          <a:bodyPr wrap="none">
            <a:spAutoFit/>
          </a:bodyPr>
          <a:lstStyle/>
          <a:p>
            <a:pPr fontAlgn="base"/>
            <a:r>
              <a:rPr lang="uk-UA" sz="2400" b="1" dirty="0" smtClean="0">
                <a:latin typeface="Monotype Corsiva" pitchFamily="66" charset="0"/>
              </a:rPr>
              <a:t>Люди, що живуть з ВІЛ / СНІД</a:t>
            </a: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0" y="1844824"/>
            <a:ext cx="8458200" cy="1470025"/>
          </a:xfrm>
        </p:spPr>
        <p:txBody>
          <a:bodyPr>
            <a:noAutofit/>
          </a:bodyPr>
          <a:lstStyle/>
          <a:p>
            <a:r>
              <a:rPr lang="uk-UA" sz="9600" dirty="0" smtClean="0">
                <a:latin typeface="Monotype Corsiva" pitchFamily="66" charset="0"/>
              </a:rPr>
              <a:t>Дякую за увагу!</a:t>
            </a:r>
            <a:endParaRPr lang="uk-UA" sz="9600" dirty="0">
              <a:latin typeface="Monotype Corsiva" pitchFamily="66" charset="0"/>
            </a:endParaRPr>
          </a:p>
        </p:txBody>
      </p:sp>
      <p:pic>
        <p:nvPicPr>
          <p:cNvPr id="17410" name="Picture 2" descr="Картинки по запросу ВІЛ"/>
          <p:cNvPicPr>
            <a:picLocks noChangeAspect="1" noChangeArrowheads="1"/>
          </p:cNvPicPr>
          <p:nvPr/>
        </p:nvPicPr>
        <p:blipFill>
          <a:blip r:embed="rId2" cstate="print"/>
          <a:srcRect/>
          <a:stretch>
            <a:fillRect/>
          </a:stretch>
        </p:blipFill>
        <p:spPr bwMode="auto">
          <a:xfrm>
            <a:off x="1403648" y="3861048"/>
            <a:ext cx="3986894" cy="2996952"/>
          </a:xfrm>
          <a:prstGeom prst="rect">
            <a:avLst/>
          </a:prstGeom>
          <a:ln>
            <a:noFill/>
          </a:ln>
          <a:effectLst>
            <a:softEdge rad="112500"/>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4" fill="hold" nodeType="clickEffect">
                                  <p:stCondLst>
                                    <p:cond delay="0"/>
                                  </p:stCondLst>
                                  <p:childTnLst>
                                    <p:set>
                                      <p:cBhvr>
                                        <p:cTn id="11" dur="1" fill="hold">
                                          <p:stCondLst>
                                            <p:cond delay="0"/>
                                          </p:stCondLst>
                                        </p:cTn>
                                        <p:tgtEl>
                                          <p:spTgt spid="17410"/>
                                        </p:tgtEl>
                                        <p:attrNameLst>
                                          <p:attrName>style.visibility</p:attrName>
                                        </p:attrNameLst>
                                      </p:cBhvr>
                                      <p:to>
                                        <p:strVal val="visible"/>
                                      </p:to>
                                    </p:set>
                                    <p:animEffect transition="in" filter="wheel(4)">
                                      <p:cBhvr>
                                        <p:cTn id="12" dur="2000"/>
                                        <p:tgtEl>
                                          <p:spTgt spid="174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Міська">
  <a:themeElements>
    <a:clrScheme name="Відтінки сірого">
      <a:dk1>
        <a:sysClr val="windowText" lastClr="000000"/>
      </a:dk1>
      <a:lt1>
        <a:sysClr val="window" lastClr="FFFFFF"/>
      </a:lt1>
      <a:dk2>
        <a:srgbClr val="000000"/>
      </a:dk2>
      <a:lt2>
        <a:srgbClr val="F8F8F8"/>
      </a:lt2>
      <a:accent1>
        <a:srgbClr val="DDDDDD"/>
      </a:accent1>
      <a:accent2>
        <a:srgbClr val="B2B2B2"/>
      </a:accent2>
      <a:accent3>
        <a:srgbClr val="969696"/>
      </a:accent3>
      <a:accent4>
        <a:srgbClr val="808080"/>
      </a:accent4>
      <a:accent5>
        <a:srgbClr val="5F5F5F"/>
      </a:accent5>
      <a:accent6>
        <a:srgbClr val="4D4D4D"/>
      </a:accent6>
      <a:hlink>
        <a:srgbClr val="5F5F5F"/>
      </a:hlink>
      <a:folHlink>
        <a:srgbClr val="919191"/>
      </a:folHlink>
    </a:clrScheme>
    <a:fontScheme name="Міська">
      <a:majorFont>
        <a:latin typeface="Trebuchet MS"/>
        <a:ea typeface=""/>
        <a:cs typeface=""/>
        <a:font script="Jpan" typeface="HGｺﾞｼｯｸM"/>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Georgia"/>
        <a:ea typeface=""/>
        <a:cs typeface=""/>
        <a:font script="Jpan" typeface="HG明朝B"/>
        <a:font script="Hang" typeface="맑은 고딕"/>
        <a:font script="Hans" typeface="宋体"/>
        <a:font script="Hant" typeface="新細明體"/>
        <a:font script="Arab" typeface="Arial"/>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Міська">
      <a:fillStyleLst>
        <a:solidFill>
          <a:schemeClr val="phClr"/>
        </a:solidFill>
        <a:gradFill rotWithShape="1">
          <a:gsLst>
            <a:gs pos="0">
              <a:schemeClr val="phClr">
                <a:tint val="1000"/>
                <a:satMod val="255000"/>
              </a:schemeClr>
            </a:gs>
            <a:gs pos="55000">
              <a:schemeClr val="phClr">
                <a:tint val="12000"/>
                <a:satMod val="255000"/>
              </a:schemeClr>
            </a:gs>
            <a:gs pos="100000">
              <a:schemeClr val="phClr">
                <a:tint val="45000"/>
                <a:satMod val="250000"/>
              </a:schemeClr>
            </a:gs>
          </a:gsLst>
          <a:path path="circle">
            <a:fillToRect l="-40000" t="-90000" r="140000" b="190000"/>
          </a:path>
        </a:gradFill>
        <a:gradFill rotWithShape="1">
          <a:gsLst>
            <a:gs pos="0">
              <a:schemeClr val="phClr">
                <a:tint val="43000"/>
                <a:satMod val="165000"/>
              </a:schemeClr>
            </a:gs>
            <a:gs pos="55000">
              <a:schemeClr val="phClr">
                <a:tint val="83000"/>
                <a:satMod val="155000"/>
              </a:schemeClr>
            </a:gs>
            <a:gs pos="100000">
              <a:schemeClr val="phClr">
                <a:shade val="85000"/>
              </a:schemeClr>
            </a:gs>
          </a:gsLst>
          <a:path path="circle">
            <a:fillToRect l="-40000" t="-90000" r="140000" b="190000"/>
          </a:path>
        </a:gradFill>
      </a:fillStyleLst>
      <a:lnStyleLst>
        <a:ln w="9525" cap="flat" cmpd="sng" algn="ctr">
          <a:solidFill>
            <a:schemeClr val="phClr"/>
          </a:solidFill>
          <a:prstDash val="solid"/>
        </a:ln>
        <a:ln w="19050" cap="flat" cmpd="sng" algn="ctr">
          <a:solidFill>
            <a:schemeClr val="phClr"/>
          </a:solidFill>
          <a:prstDash val="solid"/>
        </a:ln>
        <a:ln w="31750" cap="flat" cmpd="sng" algn="ctr">
          <a:solidFill>
            <a:schemeClr val="phClr"/>
          </a:solidFill>
          <a:prstDash val="solid"/>
        </a:ln>
      </a:lnStyleLst>
      <a:effectStyleLst>
        <a:effectStyle>
          <a:effectLst>
            <a:outerShdw blurRad="51500" dist="25400" dir="5400000" rotWithShape="0">
              <a:srgbClr val="000000">
                <a:alpha val="40000"/>
              </a:srgbClr>
            </a:outerShdw>
          </a:effectLst>
        </a:effectStyle>
        <a:effectStyle>
          <a:effectLst>
            <a:outerShdw blurRad="50800" dist="25400" dir="5400000" rotWithShape="0">
              <a:srgbClr val="000000">
                <a:alpha val="45000"/>
              </a:srgbClr>
            </a:outerShdw>
          </a:effectLst>
        </a:effectStyle>
        <a:effectStyle>
          <a:effectLst>
            <a:outerShdw blurRad="50800" dist="25400" dir="5400000" rotWithShape="0">
              <a:srgbClr val="000000">
                <a:alpha val="45000"/>
              </a:srgbClr>
            </a:outerShdw>
          </a:effectLst>
          <a:scene3d>
            <a:camera prst="orthographicFront" fov="0">
              <a:rot lat="0" lon="0" rev="0"/>
            </a:camera>
            <a:lightRig rig="flat" dir="t">
              <a:rot lat="0" lon="0" rev="20040000"/>
            </a:lightRig>
          </a:scene3d>
          <a:sp3d contourW="12700" prstMaterial="dkEdge">
            <a:bevelT w="25400" h="38100" prst="convex"/>
            <a:contourClr>
              <a:schemeClr val="phClr">
                <a:satMod val="115000"/>
              </a:schemeClr>
            </a:contourClr>
          </a:sp3d>
        </a:effectStyle>
      </a:effectStyleLst>
      <a:bgFillStyleLst>
        <a:solidFill>
          <a:schemeClr val="phClr"/>
        </a:solidFill>
        <a:gradFill rotWithShape="1">
          <a:gsLst>
            <a:gs pos="100000">
              <a:schemeClr val="phClr">
                <a:tint val="80000"/>
                <a:satMod val="250000"/>
              </a:schemeClr>
            </a:gs>
            <a:gs pos="60000">
              <a:schemeClr val="phClr">
                <a:shade val="38000"/>
                <a:satMod val="175000"/>
              </a:schemeClr>
            </a:gs>
            <a:gs pos="0">
              <a:schemeClr val="phClr">
                <a:shade val="30000"/>
                <a:satMod val="175000"/>
              </a:schemeClr>
            </a:gs>
          </a:gsLst>
          <a:lin ang="5400000" scaled="0"/>
        </a:gradFill>
        <a:blipFill>
          <a:blip xmlns:r="http://schemas.openxmlformats.org/officeDocument/2006/relationships" r:embed="rId1">
            <a:duotone>
              <a:schemeClr val="phClr">
                <a:shade val="48000"/>
              </a:schemeClr>
              <a:schemeClr val="phClr">
                <a:tint val="96000"/>
                <a:satMod val="150000"/>
              </a:schemeClr>
            </a:duotone>
          </a:blip>
          <a:tile tx="0" ty="0" sx="80000" sy="8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Urban</Template>
  <TotalTime>35</TotalTime>
  <Words>575</Words>
  <Application>Microsoft Office PowerPoint</Application>
  <PresentationFormat>Екран (4:3)</PresentationFormat>
  <Paragraphs>26</Paragraphs>
  <Slides>6</Slides>
  <Notes>0</Notes>
  <HiddenSlides>0</HiddenSlides>
  <MMClips>0</MMClips>
  <ScaleCrop>false</ScaleCrop>
  <HeadingPairs>
    <vt:vector size="4" baseType="variant">
      <vt:variant>
        <vt:lpstr>Тема</vt:lpstr>
      </vt:variant>
      <vt:variant>
        <vt:i4>1</vt:i4>
      </vt:variant>
      <vt:variant>
        <vt:lpstr>Заголовки слайдів</vt:lpstr>
      </vt:variant>
      <vt:variant>
        <vt:i4>6</vt:i4>
      </vt:variant>
    </vt:vector>
  </HeadingPairs>
  <TitlesOfParts>
    <vt:vector size="7" baseType="lpstr">
      <vt:lpstr>Міська</vt:lpstr>
      <vt:lpstr>Правда про ВІЛ</vt:lpstr>
      <vt:lpstr>Як  ВІЛ  НЕ  передається? </vt:lpstr>
      <vt:lpstr>Міфи та факти про ВІЛ</vt:lpstr>
      <vt:lpstr>Дуже важливо знати, як передається ВІЛ, і, як від нього захиститися. ВІЛ передається трьома чітко визначеними шляхами:   </vt:lpstr>
      <vt:lpstr>Слайд 5</vt:lpstr>
      <vt:lpstr>Дякую за увагу!</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Правда про ВІЛ</dc:title>
  <dc:creator>Діана</dc:creator>
  <cp:lastModifiedBy>Діана</cp:lastModifiedBy>
  <cp:revision>5</cp:revision>
  <dcterms:created xsi:type="dcterms:W3CDTF">2016-03-13T12:58:14Z</dcterms:created>
  <dcterms:modified xsi:type="dcterms:W3CDTF">2017-02-15T17:37:17Z</dcterms:modified>
</cp:coreProperties>
</file>