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0" r:id="rId2"/>
    <p:sldId id="261" r:id="rId3"/>
    <p:sldId id="262" r:id="rId4"/>
    <p:sldId id="263" r:id="rId5"/>
    <p:sldId id="259" r:id="rId6"/>
    <p:sldId id="257" r:id="rId7"/>
    <p:sldId id="258" r:id="rId8"/>
  </p:sldIdLst>
  <p:sldSz cx="9144000" cy="5143500" type="screen16x9"/>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p:clrMru>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100" d="100"/>
          <a:sy n="100" d="100"/>
        </p:scale>
        <p:origin x="-516" y="6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Місце для дати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B59CA7-29A0-4790-A491-C15457849BB8}" type="datetimeFigureOut">
              <a:rPr lang="uk-UA" smtClean="0"/>
              <a:pPr/>
              <a:t>14.11.2019</a:t>
            </a:fld>
            <a:endParaRPr lang="uk-UA"/>
          </a:p>
        </p:txBody>
      </p:sp>
      <p:sp>
        <p:nvSpPr>
          <p:cNvPr id="4" name="Місце для зображення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Місце для нотаток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6" name="Місце для нижнього колонтитула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Місце для номера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242C34-0DEF-45AA-B86D-179DE81BFE4C}" type="slidenum">
              <a:rPr lang="uk-UA" smtClean="0"/>
              <a:pPr/>
              <a:t>‹№›</a:t>
            </a:fld>
            <a:endParaRPr lang="uk-U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normAutofit/>
          </a:bodyPr>
          <a:lstStyle/>
          <a:p>
            <a:endParaRPr lang="uk-UA" dirty="0"/>
          </a:p>
        </p:txBody>
      </p:sp>
      <p:sp>
        <p:nvSpPr>
          <p:cNvPr id="4" name="Місце для номера слайда 3"/>
          <p:cNvSpPr>
            <a:spLocks noGrp="1"/>
          </p:cNvSpPr>
          <p:nvPr>
            <p:ph type="sldNum" sz="quarter" idx="10"/>
          </p:nvPr>
        </p:nvSpPr>
        <p:spPr/>
        <p:txBody>
          <a:bodyPr/>
          <a:lstStyle/>
          <a:p>
            <a:fld id="{0F242C34-0DEF-45AA-B86D-179DE81BFE4C}" type="slidenum">
              <a:rPr lang="uk-UA" smtClean="0"/>
              <a:pPr/>
              <a:t>7</a:t>
            </a:fld>
            <a:endParaRPr lang="uk-U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05979"/>
            <a:ext cx="2057400" cy="4388644"/>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05979"/>
            <a:ext cx="6019800" cy="4388644"/>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Місце для дати 3"/>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8" name="Місце для нижнього колонтитула 7"/>
          <p:cNvSpPr>
            <a:spLocks noGrp="1"/>
          </p:cNvSpPr>
          <p:nvPr>
            <p:ph type="ftr" sz="quarter" idx="11"/>
          </p:nvPr>
        </p:nvSpPr>
        <p:spPr/>
        <p:txBody>
          <a:bodyPr/>
          <a:lstStyle/>
          <a:p>
            <a:endParaRPr lang="uk-UA"/>
          </a:p>
        </p:txBody>
      </p:sp>
      <p:sp>
        <p:nvSpPr>
          <p:cNvPr id="9" name="Місце для номера слайда 8"/>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4" name="Місце для нижнього колонтитула 3"/>
          <p:cNvSpPr>
            <a:spLocks noGrp="1"/>
          </p:cNvSpPr>
          <p:nvPr>
            <p:ph type="ftr" sz="quarter" idx="11"/>
          </p:nvPr>
        </p:nvSpPr>
        <p:spPr/>
        <p:txBody>
          <a:bodyPr/>
          <a:lstStyle/>
          <a:p>
            <a:endParaRPr lang="uk-UA"/>
          </a:p>
        </p:txBody>
      </p:sp>
      <p:sp>
        <p:nvSpPr>
          <p:cNvPr id="5" name="Місце для номера слайда 4"/>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3" name="Місце для нижнього колонтитула 2"/>
          <p:cNvSpPr>
            <a:spLocks noGrp="1"/>
          </p:cNvSpPr>
          <p:nvPr>
            <p:ph type="ftr" sz="quarter" idx="11"/>
          </p:nvPr>
        </p:nvSpPr>
        <p:spPr/>
        <p:txBody>
          <a:bodyPr/>
          <a:lstStyle/>
          <a:p>
            <a:endParaRPr lang="uk-UA"/>
          </a:p>
        </p:txBody>
      </p:sp>
      <p:sp>
        <p:nvSpPr>
          <p:cNvPr id="4" name="Місце для номера слайда 3"/>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Місце для тексту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p>
            <a:fld id="{6F78883E-85A7-40B2-B40E-CF24A38B4422}" type="datetimeFigureOut">
              <a:rPr lang="uk-UA" smtClean="0"/>
              <a:pPr/>
              <a:t>14.11.2019</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EFA41F95-6FCC-4D92-BD36-90D8C410B6DE}"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заголовка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uk-UA" smtClean="0"/>
              <a:t>Зразок заголовка</a:t>
            </a:r>
            <a:endParaRPr lang="uk-UA"/>
          </a:p>
        </p:txBody>
      </p:sp>
      <p:sp>
        <p:nvSpPr>
          <p:cNvPr id="3" name="Місце для тексту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F78883E-85A7-40B2-B40E-CF24A38B4422}" type="datetimeFigureOut">
              <a:rPr lang="uk-UA" smtClean="0"/>
              <a:pPr/>
              <a:t>14.11.2019</a:t>
            </a:fld>
            <a:endParaRPr lang="uk-UA"/>
          </a:p>
        </p:txBody>
      </p:sp>
      <p:sp>
        <p:nvSpPr>
          <p:cNvPr id="5" name="Місце для нижнього колонтитула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Місце для номера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FA41F95-6FCC-4D92-BD36-90D8C410B6DE}"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uk-UA" b="1" dirty="0" smtClean="0"/>
              <a:t>БЕЗПЕКА НА ДОРОЗІ – БЕЗПЕКА ЖИТТЯ. Інтерактивна гра «Найрозумніший пішохід»</a:t>
            </a:r>
            <a:r>
              <a:rPr lang="uk-UA" dirty="0" smtClean="0"/>
              <a:t/>
            </a:r>
            <a:br>
              <a:rPr lang="uk-UA" dirty="0" smtClean="0"/>
            </a:br>
            <a:endParaRPr lang="uk-U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62"/>
            <a:ext cx="3929090" cy="3429024"/>
          </a:xfrm>
        </p:spPr>
        <p:txBody>
          <a:bodyPr>
            <a:noAutofit/>
          </a:bodyPr>
          <a:lstStyle/>
          <a:p>
            <a:pPr algn="l"/>
            <a:r>
              <a:rPr lang="uk-UA" sz="1800" dirty="0" smtClean="0"/>
              <a:t>     Проблема безпеки дорожнього руху виникла із появою колеса та створенням транспортних засобів, які перевозили людей та вантажі.     Розкопки міста Помпеї показали, що чотири тисячі років тому вже використовувались правила дорожнього руху: збереглися дорожні знаки та дорожня розмітка. З того часу всі зрозуміли про необхідність створення «Абетки безпеки на дорозі»(перегляд відеофільму).</a:t>
            </a:r>
            <a:br>
              <a:rPr lang="uk-UA" sz="1800" dirty="0" smtClean="0"/>
            </a:br>
            <a:endParaRPr lang="uk-UA" sz="1800" dirty="0"/>
          </a:p>
        </p:txBody>
      </p:sp>
      <p:pic>
        <p:nvPicPr>
          <p:cNvPr id="1026" name="Рисунок 1"/>
          <p:cNvPicPr>
            <a:picLocks noChangeAspect="1" noChangeArrowheads="1"/>
          </p:cNvPicPr>
          <p:nvPr/>
        </p:nvPicPr>
        <p:blipFill>
          <a:blip r:embed="rId2"/>
          <a:srcRect/>
          <a:stretch>
            <a:fillRect/>
          </a:stretch>
        </p:blipFill>
        <p:spPr bwMode="auto">
          <a:xfrm>
            <a:off x="4786314" y="1000114"/>
            <a:ext cx="3524251" cy="264318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857238"/>
            <a:ext cx="5114932" cy="3008713"/>
          </a:xfrm>
        </p:spPr>
        <p:txBody>
          <a:bodyPr>
            <a:noAutofit/>
          </a:bodyPr>
          <a:lstStyle/>
          <a:p>
            <a:pPr algn="l"/>
            <a:r>
              <a:rPr lang="uk-UA" sz="2000" dirty="0" smtClean="0"/>
              <a:t>Дорожньо-транспортний травматизм відноситься до числа трьох найпоширеніших причин загибелі осіб у віці від 5 до 44 років. У разі відсутності невідкладних та дієвих кроків дорожньо-транспортний травматизм стане, за прогнозами фахівців, п’ятою з найпоширеніших причин смерті в світі, яка щорічно забиратиме 2,4 млн. людських життів.</a:t>
            </a:r>
            <a:br>
              <a:rPr lang="uk-UA" sz="2000" dirty="0" smtClean="0"/>
            </a:br>
            <a:endParaRPr lang="uk-UA" sz="2000" dirty="0"/>
          </a:p>
        </p:txBody>
      </p:sp>
      <p:pic>
        <p:nvPicPr>
          <p:cNvPr id="2050" name="Picture 2" descr="C:\Users\Admin\Desktop\тиждень безпеки руху\дорожні знаки\аварії.jpg"/>
          <p:cNvPicPr>
            <a:picLocks noChangeAspect="1" noChangeArrowheads="1"/>
          </p:cNvPicPr>
          <p:nvPr/>
        </p:nvPicPr>
        <p:blipFill>
          <a:blip r:embed="rId2"/>
          <a:srcRect/>
          <a:stretch>
            <a:fillRect/>
          </a:stretch>
        </p:blipFill>
        <p:spPr bwMode="auto">
          <a:xfrm>
            <a:off x="5286380" y="1071552"/>
            <a:ext cx="3478192" cy="231457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714362"/>
            <a:ext cx="5000660" cy="3294465"/>
          </a:xfrm>
        </p:spPr>
        <p:txBody>
          <a:bodyPr>
            <a:noAutofit/>
          </a:bodyPr>
          <a:lstStyle/>
          <a:p>
            <a:r>
              <a:rPr lang="uk-UA" sz="2000" dirty="0" smtClean="0"/>
              <a:t>Все це дало поштовх до того, що в березні 2010 року в резолюції Генеральної Асамблеї Організації Об’єднаних Націй 2011-2020 рр. було оголошено Десятиліттям дій з безпеки дорожнього руху з метою стабілізації, а потім і скорочення прогнозованого рівня смертності від ДТП в усьому світі.</a:t>
            </a:r>
            <a:br>
              <a:rPr lang="uk-UA" sz="2000" dirty="0" smtClean="0"/>
            </a:br>
            <a:r>
              <a:rPr lang="uk-UA" sz="2000" dirty="0" smtClean="0"/>
              <a:t>Життя людини має дуже велику цінність. А </a:t>
            </a:r>
            <a:r>
              <a:rPr lang="uk-UA" sz="2000" b="1" dirty="0" smtClean="0"/>
              <a:t>безпека на дорозі – це і є, насамперед, безпека життя.</a:t>
            </a:r>
            <a:r>
              <a:rPr lang="uk-UA" sz="2000" dirty="0" smtClean="0"/>
              <a:t> Саме це твердження є темою нашого сьогоднішнього заходу.</a:t>
            </a:r>
            <a:endParaRPr lang="uk-UA" sz="2000" dirty="0"/>
          </a:p>
        </p:txBody>
      </p:sp>
      <p:pic>
        <p:nvPicPr>
          <p:cNvPr id="3075" name="Picture 3" descr="C:\Users\Admin\Desktop\тиждень безпеки руху\дорожні знаки\ranok_9789667534981_images_6347538030.jpg"/>
          <p:cNvPicPr>
            <a:picLocks noChangeAspect="1" noChangeArrowheads="1"/>
          </p:cNvPicPr>
          <p:nvPr/>
        </p:nvPicPr>
        <p:blipFill>
          <a:blip r:embed="rId2"/>
          <a:srcRect/>
          <a:stretch>
            <a:fillRect/>
          </a:stretch>
        </p:blipFill>
        <p:spPr bwMode="auto">
          <a:xfrm>
            <a:off x="5214942" y="1142990"/>
            <a:ext cx="3714776" cy="264677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596" y="642924"/>
            <a:ext cx="821537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У конкурсі ми будемо змагатися з наступних тем:</a:t>
            </a:r>
            <a:endParaRPr kumimoji="0" lang="uk-UA"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uk-UA" sz="2400" b="1" i="0" u="none" strike="noStrike" cap="none" normalizeH="0" baseline="0" dirty="0" smtClean="0">
                <a:ln>
                  <a:noFill/>
                </a:ln>
                <a:solidFill>
                  <a:srgbClr val="FF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історія дорожнього руху – 2 балів за правильну відповідь;</a:t>
            </a:r>
            <a:endParaRPr kumimoji="0" lang="uk-UA" sz="2400" b="1" i="0" u="none" strike="noStrike" cap="none" normalizeH="0" baseline="0" dirty="0" smtClean="0">
              <a:ln>
                <a:noFill/>
              </a:ln>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uk-UA" sz="2400" b="1" i="0" u="none" strike="noStrike" cap="none" normalizeH="0" baseline="0" dirty="0" smtClean="0">
                <a:ln>
                  <a:noFill/>
                </a:ln>
                <a:solidFill>
                  <a:srgbClr val="00B05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дорожні знаки – 5 балів за правильну відповідь;</a:t>
            </a:r>
            <a:endParaRPr kumimoji="0" lang="uk-UA" sz="2400" b="1" i="0" u="none" strike="noStrike" cap="none" normalizeH="0" baseline="0" dirty="0" smtClean="0">
              <a:ln>
                <a:noFill/>
              </a:ln>
              <a:solidFill>
                <a:srgbClr val="00B050"/>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uk-UA" sz="2400" b="1" i="0" u="none" strike="noStrike" cap="none" normalizeH="0" baseline="0" dirty="0" smtClean="0">
                <a:ln>
                  <a:noFill/>
                </a:ln>
                <a:solidFill>
                  <a:srgbClr val="FFC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правила для учасників дорожнього руху – 5 балів за правильну відповідь;</a:t>
            </a:r>
            <a:endParaRPr kumimoji="0" lang="uk-UA" sz="2400" b="1" i="0" u="none" strike="noStrike" cap="none" normalizeH="0" baseline="0" dirty="0" smtClean="0">
              <a:ln>
                <a:no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uk-UA" sz="2400" b="1" i="0" u="none" strike="noStrike" cap="none" normalizeH="0" baseline="0" dirty="0" smtClean="0">
                <a:ln>
                  <a:noFill/>
                </a:ln>
                <a:solidFill>
                  <a:srgbClr val="00B0F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загальні питання з теми – 1 бал за правильну відповідь.</a:t>
            </a:r>
            <a:endParaRPr kumimoji="0" lang="uk-UA" sz="2400" b="1" i="0" u="none" strike="noStrike" cap="none" normalizeH="0" baseline="0" dirty="0" smtClean="0">
              <a:ln>
                <a:no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27" name="AutoShape 3" descr="data:image/png;base64,iVBORw0KGgoAAAANSUhEUgAAAOEAAADhCAMAAAAJbSJIAAAAyVBMVEX///8AAADaJR3YAADaIBfaIxrZHRPZEgDZGg/ZFwv//PzZGxD8/PzZFAZGRkb99PNsamn42tn209Lvr616eHeZmJfwtLJfXFvohoPzw8Lkcm/87+57e3tmY2KMi4qfnp3z8/PmfHniY1/rmpjdPzm7urnY19fs6+uIh4ZycG/cNzH54uHhWlbzwsGwr67fTEcfHx8qKipOTk7pjovsoJ46Ojrngn/Ix8cQEBHbMSrld3PgVFDuqKbjaWXdOzU1MS8ZGRlAPDlUUlCp+OG6AAASA0lEQVR4nOWd62KiuhqGwYCIVqUKohXQeoRqtQer29ZOZ7z/i9qQgBpIABWrsN5/004lj0m+U0LCsBfWi1SRTaui6JWfn3+Vytt2+1b59/Hzb2uaqqa8qtalG8Bc7qMrL5quaKqkGZ3hatzt3t0xO93ddcej1UwxLUk3dE36eLlYMy5EWDEtXZbM2Wp8gEXWeDRULEnVttplmnIBwoos65Y1G0WyYZwrQzd1c5t8cxImfP2QDVWbRfccSd2RIkmy+pFskxIlNCVZUkh9V5zc1xqb/ntzuXxcLpfv/UWjVZu0SX05ky1N+0mwUckRqrKld8a+Brdr9f73nzJwJAhlEalcFuBPQO6ruWhNqr4/WsmyaiZmehIi/LAUXcHx2q1+78lmE0ocn6OIz4s2a27+WL8vHv7t3VCWjI//JdK0RAgrpiyvMLrG48Bmy3M0NJyTEwHgev0aNlw7uqYlwZgAoazrne6+adXW+xoAMR7cYXfavdnbTA4gR5IpnT8jzyW0gxJpuLct1edvHpSpozJKNuWgf3/QkYaqqFcl/Ctr0sHwbD0IoHQyHhLnQO57sqvoxnlO8ixCRZdGu7bcNwEonIm3g5w39ga2IynnMJ5O+D/J2vMVG3NQToLOgwT55W603nV05XTncTJhRdJ347P6ngPHWpYo8WUwbe3Gqj0fT7WrJxL+NfSZ9/jJIxASGZ1+5cFTY2dzJEv+TULNMjz/MHkA4iXwoDjwVPdCgZWuVX6L8NVUvQnYviQfYlzv+lGxjN8hlCxvgFaXF+ZDjE/efBzr5vHdeDThmyV58eemIFycDzH2PAc504+O5I4lNLdeB7YGIL594Tmu5KQUrspiIU+Px4MqgGbR60blooR/NdXtwPZ3PP/AcwUnU+IHX9+Pdlq42dTrm0X/ffnQm6+dX5Tz8UCF8rM3G+XjildHEaqm4T6mwcWYgLyTMgweFs+1NpYbeVFCddJqvE9tUCEf48NAz82YR7r590KE1tb18e1e5AB1EqL1YyOQ3RJA27X+1Ekjoz5SLNfRX9xJyuslCH92I7QBCuFtcVKEZisa7kD3m28xKinhwdT9zI4avzAXm/BVkdGnVz/DOzAPhGl9QmehqtpqriMgxZzrOFaqnjThi6S4X/Y6zEXYacFXnVRhiqdi7b0QOkB4sET/c6zOkiW0vCrFJsyEFsCf/ul4rloPQAh5hjB3n6CbSRLqbphW/AT0Z5eFh1pIy+OrvfkT8j2WeHekatZbYoSzLbIx7QF1hPICaJ7dfXs9z0GJ+iiwQf9JMeLEcHEIZ9su/MQa1W/xILchubwzdN+jM4JP9H9mcgzEGIQdFVWanqlDR8gtEuZzGWnfqDBFzxta0YjRhB0dAW5oTqIM+hfgc1T7on2p5QGaEkMpEjGSsKOipzUpNiYPlke59uPUeqJ8r/kCcrmrSMQowo6OHvVIBrTDjPuQBp6v4kIk+0dOQA+OHKgRhDN3DlK8hAgaYc1LRO0puRs5AfmmYYS5CSc0twiwRwTkwcMFB+hezzlioZIHyDHOzFC/GEoouW6iR3SDYqkV0qwkVf0mdiMPUC92rLBF1TBC2U0myEMUTBP08FFqEB0H785FMyzTCCF80VCoRjQyHKj/Hp+t9pzYCgFZVKlzCuGPNYR//U76aHF9WRNKELEdXBkNJJVeZ6QTKqhiUSd98C4V/U0RY6r8HxhtdOk7j6iEhuV+LAnw/ff5bE3WhOKQ+AV/N9JohQ0aYQU5wnvCigT/y1Nwr+oXwagLD/B3M5NiUCmEug7NaLUQHBgcSCYLPEnfhCEF+vBXMmUqkglfJGRl5sEEJp87pQaTmEj2xvX8Orl0QyY0TPg3zeCgKK2vCsgw/SAiL8I2jSXiUjGRUEHBWiP4YYX1L7p5shbBVuWf4G9mMmlNg0T4pkNXPyEADq7gJfwi+C/X2kikNQ0SoYEKh4OAlcn/uXoPOtoEEVGO0yVNRQKhhlLC4CTMczcBSJqLvAibNiR0YpDwBxXWWoFP4XI3AkhCLM3hL6xggBok7MAxWg2U171A/ib0GRhgyCveBXenBghVVJf5DCSd4LeywVj6CrYPuoxZwO/7CV8MWL4PjtGrhWpkFQf+hDGPxqnuR/QTanCFqbj221HQvCpQUJPADjNUCh/5F/p9hBUNmpmAHS3Mr8tDEGGYQUvoT/h9hBo0MwFfz5VuwNP7FQhuxG/nx3f6NoTwA5mZqX+MXzOdoKvnTxdRMzuzEEIFbiUJ9P+VMt4oVf0bVjg0l/B3UzBCFM0EzEzp66ogdNUCXQEN/rBDJTRgVugf3zy4mVjGL79F5AVYtcHqUoeEFpyFRX/19cY84aECw02Akc3wcDPqISHqwnff91KYXpciVP5xygtwvB1uRjkgtOAsrIq872+unNSHyz9OBWgUD3OMA0JkSP1dCBbXRYiSrxjII8+tvhEIK3AWVn3BELe+LkCk/KUWNBMPAvA9odlxfrXwd+FNZRQkfeHhCQ8cc9q11ABhRes6/9+XFpZ6121+DN37OhEF4IYWIDRhUuHvc3DTZgbpEw/eOFh4G0uvPkJ3KW2Od7n4ed3Gx5I/T0ATazdMPUIVugq/e7ndaOZQvnpEHjrwleEjRK7iAd/3UF5et+kx1fYZDzS11ApGWJG6zn/1efvbdvZ7LfGZiLy+YmCEFrQzvmqy+HDdhseWbybyovPDkYkRou2jf/A4Ng2GFMk3u5Ctcd9bQISq7CzF+L6K/O37Qk8+n1iAg69jHRBacEm7j8cztx/O7IWvsfCiE5yOtY89obki/Df+yq0+Rr5IBS3USG87wg/JGaS+rkYhbEpUzWFeoASrboq2I3wjDVIhFd7eUxNzGDznDNORsSPsQHc/xwZpCmLuQ/kGILIhMEuEhJZT6J747MxzxGfemHAjIsJozJRdwi2MSfHJygs3WOUOEz7H+Lzzs6HuEmpwf9c35jULaYlnPPmcOYxWuoZLqMMaG17wSNsgZRi8sCjAPNhZanMIZTgNfd9BygYpw7xjOVQJjkFTh4SS5Pxjg41j7vZW06KE57Z8zinXDFEfyjCvwINX4cZriAQVcacPJ6JTy7AJTegN8bwC3NCuhLj6xjbhuYHbh0MI30tr4328vtBbMJdUHZtn4qPzM/mfTfhhOUEpvmaYosRpLzysQZbEDk0Z9hUaGtxhpnAa2hORP5yIPO94g6FiE1qa82vfIL7JVe0ofWOlUGhKRqZDCKv5WFjHl1PnDR31MY8ITU1XtQkVJ6JpY0cbpNAbOsJ33aP81nb2rOmYUnyWFtJQ6g4KD8tQFqz9Y1i4Z92Hn0ZDYwv3eHD9QjEYVM7HY7Y01aAOheeIwPnRTGN06CzwsDU9hVJceOQJF11Wb0wFOosebmhTGNE4wp06chcGgw5k+YM7iyu39FThqxJwrnVNxoDusJQBZ+FPoOA+oK7GaE5mUcSdRdoqGJ4mQYd4JzPw/Z8q9qvyre2Wjas2VjQVIcaWeXMK+gT4NAqvfBdg/qQyVjCkETZXbumpKq4PCVFQIzHwcGPfFE1dnc0T5vLRer7FyATClIY0voUJDm6LlRm1y/gz/PQSfmGE0OmZDDxUAA+805n/OsI2qIcRprDQhoQFn9zA+ZHBvHUZ/6pMWgNvCmGm+nAalzBb8zD7tjT7/jD7MU3249Ls5xaZyg+xepqXH2Y/xyfVaW71XbUo4QZTcOs0Kqy1PWG1NvHKLT1V5Fpb9uulOty1l+WaN1q3WGR43SK7a0/wnTTDYFgj2+uHH/+FNeDsr+NbJHeRyiyfwDA2aftp0phdFDnKfhrSnqiUbfJGou6JYvUs72v7yNLexB51b2JG9pdW6ftLiXuE05dAhewRzuY+bxTR6P+Vvfru+xbYRE1dJYP0vsXYyNI7M/gg9b0zQ37v6fLnySeq0Pee3FfVs/zuWgbeP1yGv3+YgXdIecI7pJ39O6TZfw/4P/AuN/F9/BTZGt+JJYT38bN/pkLGzsWAO4B952IQzza58YPM9opztgnlfJp0LCS2hRjn06T7jCG8CylnDHnnROG2BhU7blwxz4nK/llf6T2vLTCzaOe1pfbMvXncM/e8cxNLaT83EboK4rmJ6Tz7snjE2ZfuEbQpO790ecz5pZk4g7Ycdgbtf+Ac4QycBV0OPwuaep73rY7T48/zpp7JfpslG3zzQS7OmewZOVcfv8465t0I3A2umAYum/HuRlDDCKn3W9zeahvhfgvo7CPut3CXS9NwR4kvMol7R0nIPTO3tY5BvWdGirpnJuSuoJuyNl+Byx7j3hXEsh24mpjh+57YV3gUyG3f2RW8BfGYO7tYmXrvWu5GVk3PvHct5O68Ukbuzgu5/1DMyP2HoXdYXh0xiTss9/eQBj+s9JSJe0jTdpcs2vtz1F2yrI6uVa+KKboPmDQJ6YThdzpfK4BrJ3inc+i93Hwm7uW+wbvVG8S71Z9gS8Yn3K3O/ljI2hDvpRfXvx6kEgy7bRRQLMOoKpWDTsi+yNDxM4/Ej/7lGmN7TmyFW66WguFoHEJWRgaV+SR9eA70fjGEawB/OujIS3f8aX1sQlaCxxHYNppgwuyRWvqtdanqt79KjQBdv9WxKGY0mpA1UfjG9Ii9yIPPXzE4z7lAOo4ej77hmfkWxhBOyM6QW6QM1Jz4C66xPSV2oD0HUQ8O5UooQgQh20HJItncON/j9LJGtbgQC8Qnc+4cXFnhgJGEO0SisbaVB8sLDtXnJ3IH5vIFZEVXegRgNKGNiAbqgvKsXBn0L1Qvrs1JTh4+c4AM+VCKAoxByHbcufgsUB6XE3KbCzDWekQXAR84Rc8bRg3ReITszHUaNYH2RB4kznjfA8HUzRVw33GdRRiZ2IQ2InL97QHRMSJG0EwwAnie0/l44L47qBgxAOMR2ukiCuCKFK+Bho7wkEzm2F78oc0/WyXeDTRMK9QPHkfIWmgDqlPnoj87VwCDxdkd2XoA1AnvfI+ujWF0M7rZRxCyLxIqMTK1NXWk5hwvBb7qp0MWa80yfXjmnBHqrhCN1Vl0o48iZF8VGX129ZPmNpDyQJjWT6nlVFvNNQgsJmASc+4IHVGKMucQsj+ajuyNHeiTw4wDSDBoto4KBO433+UIPCeAcj+zo4ZlE6cS2pNx607Gdi+8G3NOagrA+rExicYstmv9KQBCKeojRdFNSe8khVayOJOQVdGxyk43csRw3/ed25Tc/GHxfN8mOctiddJqvE/XAqD6WawDvXx0pJt/j2j0UYTsX81Nipn2Q5hRPWgYVxCADTqYfj++9xebTb2+WfTfm5+9+dr5Rdm/n4IiQfBeiFRkakkmAUInY5y5T2oNIofqIWi+JJYFT2WxkOfi/7XthpruKBjrBrGynRwh+2ZJbjcym1KY40hOHOh5tnmm+5fpkydkWcnyurHaBIQKZuJ8a69aMtbNOHHa2YTsq+kGcXA6XpbR5tuVERQrsEh/IUKW1Syj6z52cklGDjzVPTO80rXjO/BkQvavoXtDlZk8AsLqRgLKH/TfWLLk05p6IqHzHpG+8h5ffc/F8x1HiC+D6a5a2TVU5VgLczYh+z/JkrzpyBQbcxAjBogtDuSXuxLXXUdXXk5u5+mEthR9z8jcNwEoJDJa7QRl3tiHex1JOdIFJkfI/pVNaTdW7cz8QQCR4WU03qC/T026ytEuPlFC23OoljS82zWo2vjmo1KEEOUdvIMC7Nief/RVpd8hZJ0dRlKnu29VtWXbHUBYHg8Xb9OB3uYwsRxJpvRzdvMSILTtqinLB4PVDgQajwM7IcrHw+SdVIub9rEqz7ija0dHaCQlQsiyH5aiK2MGo2z1e09lJ/Gjx9g2m91zuflj/R7Lr+6GsmR8JMGXGCHrvA9u6R0c0sas1fvff+wusuWkFEh2kgF/AnJfzUUrkCWvZFk1T3cPPiVHaMvUNUkZ3TEBVSf3rcbGTguXy8flcmknivVWbUKqWI2HsqVp58++vRIltE3rh2yo2mxMoIxWd6VIkhXcIXqeEiZ0VJFl3bJmpL6ka7wydFMyz3N9RF2A0FHFlCTZMmer6N4cj4aKJanaNn757ChdiNBR5UVTFW0raUZnOBqPu3d72Lu7bnc8Ws0U05J0p/M+EjMsAV2QEOlFqtih3T/DNDXZ2qqOtltN1kzjTdWUH/pOn6T0f7RWzngaRjzNAAAAAElFTkSuQmCC"/>
          <p:cNvSpPr>
            <a:spLocks noChangeAspect="1" noChangeArrowheads="1"/>
          </p:cNvSpPr>
          <p:nvPr/>
        </p:nvSpPr>
        <p:spPr bwMode="auto">
          <a:xfrm>
            <a:off x="155575" y="-108347"/>
            <a:ext cx="304800" cy="2286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я 1"/>
          <p:cNvGraphicFramePr>
            <a:graphicFrameLocks noGrp="1"/>
          </p:cNvGraphicFramePr>
          <p:nvPr/>
        </p:nvGraphicFramePr>
        <p:xfrm>
          <a:off x="571470" y="428610"/>
          <a:ext cx="7929618" cy="4232700"/>
        </p:xfrm>
        <a:graphic>
          <a:graphicData uri="http://schemas.openxmlformats.org/drawingml/2006/table">
            <a:tbl>
              <a:tblPr>
                <a:tableStyleId>{5C22544A-7EE6-4342-B048-85BDC9FD1C3A}</a:tableStyleId>
              </a:tblPr>
              <a:tblGrid>
                <a:gridCol w="1321603"/>
                <a:gridCol w="1321603"/>
                <a:gridCol w="1321603"/>
                <a:gridCol w="1321603"/>
                <a:gridCol w="1321603"/>
                <a:gridCol w="1321603"/>
              </a:tblGrid>
              <a:tr h="846540">
                <a:tc>
                  <a:txBody>
                    <a:bodyPr/>
                    <a:lstStyle/>
                    <a:p>
                      <a:pPr algn="ctr"/>
                      <a:r>
                        <a:rPr lang="uk-UA" sz="2700" b="1" i="1" dirty="0" smtClean="0">
                          <a:solidFill>
                            <a:schemeClr val="tx1"/>
                          </a:solidFill>
                        </a:rPr>
                        <a:t>1</a:t>
                      </a:r>
                      <a:endParaRPr lang="uk-UA" sz="2700" b="1" i="1" dirty="0">
                        <a:solidFill>
                          <a:schemeClr val="tx1"/>
                        </a:solidFill>
                      </a:endParaRPr>
                    </a:p>
                  </a:txBody>
                  <a:tcPr marT="34290" marB="34290" anchor="ctr">
                    <a:cell3D prstMaterial="dkEdge">
                      <a:bevel prst="artDeco"/>
                      <a:lightRig rig="flood" dir="t"/>
                    </a:cell3D>
                    <a:solidFill>
                      <a:srgbClr val="FF0000"/>
                    </a:solidFill>
                  </a:tcPr>
                </a:tc>
                <a:tc>
                  <a:txBody>
                    <a:bodyPr/>
                    <a:lstStyle/>
                    <a:p>
                      <a:pPr algn="ctr"/>
                      <a:r>
                        <a:rPr lang="uk-UA" sz="2700" b="1" i="1" dirty="0" smtClean="0">
                          <a:solidFill>
                            <a:schemeClr val="tx1"/>
                          </a:solidFill>
                        </a:rPr>
                        <a:t>2</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3</a:t>
                      </a:r>
                      <a:endParaRPr lang="uk-UA" sz="2700" b="1" i="1" dirty="0">
                        <a:solidFill>
                          <a:schemeClr val="tx1"/>
                        </a:solidFill>
                      </a:endParaRPr>
                    </a:p>
                  </a:txBody>
                  <a:tcPr marT="34290" marB="34290" anchor="ctr">
                    <a:cell3D prstMaterial="dkEdge">
                      <a:bevel prst="artDeco"/>
                      <a:lightRig rig="flood" dir="t"/>
                    </a:cell3D>
                    <a:solidFill>
                      <a:srgbClr val="00B050"/>
                    </a:solidFill>
                  </a:tcPr>
                </a:tc>
                <a:tc>
                  <a:txBody>
                    <a:bodyPr/>
                    <a:lstStyle/>
                    <a:p>
                      <a:pPr algn="ctr"/>
                      <a:r>
                        <a:rPr lang="uk-UA" sz="2700" b="1" i="1" dirty="0" smtClean="0">
                          <a:solidFill>
                            <a:schemeClr val="tx1"/>
                          </a:solidFill>
                        </a:rPr>
                        <a:t>4</a:t>
                      </a:r>
                      <a:endParaRPr lang="uk-UA" sz="2700" b="1" i="1" dirty="0">
                        <a:solidFill>
                          <a:schemeClr val="tx1"/>
                        </a:solidFill>
                      </a:endParaRPr>
                    </a:p>
                  </a:txBody>
                  <a:tcPr marT="34290" marB="34290" anchor="ctr">
                    <a:cell3D prstMaterial="dkEdge">
                      <a:bevel prst="artDeco"/>
                      <a:lightRig rig="flood" dir="t"/>
                    </a:cell3D>
                    <a:solidFill>
                      <a:srgbClr val="00B0F0"/>
                    </a:solidFill>
                  </a:tcPr>
                </a:tc>
                <a:tc>
                  <a:txBody>
                    <a:bodyPr/>
                    <a:lstStyle/>
                    <a:p>
                      <a:pPr algn="ctr"/>
                      <a:r>
                        <a:rPr lang="uk-UA" sz="2700" b="1" i="1" dirty="0" smtClean="0">
                          <a:solidFill>
                            <a:schemeClr val="tx1"/>
                          </a:solidFill>
                        </a:rPr>
                        <a:t>5</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6</a:t>
                      </a:r>
                      <a:endParaRPr lang="uk-UA" sz="2700" b="1" i="1" dirty="0">
                        <a:solidFill>
                          <a:schemeClr val="tx1"/>
                        </a:solidFill>
                      </a:endParaRPr>
                    </a:p>
                  </a:txBody>
                  <a:tcPr marT="34290" marB="34290" anchor="ctr">
                    <a:cell3D prstMaterial="dkEdge">
                      <a:bevel prst="artDeco"/>
                      <a:lightRig rig="flood" dir="t"/>
                    </a:cell3D>
                    <a:solidFill>
                      <a:srgbClr val="00B050"/>
                    </a:solidFill>
                  </a:tcPr>
                </a:tc>
              </a:tr>
              <a:tr h="846540">
                <a:tc>
                  <a:txBody>
                    <a:bodyPr/>
                    <a:lstStyle/>
                    <a:p>
                      <a:pPr algn="ctr"/>
                      <a:r>
                        <a:rPr lang="uk-UA" sz="2700" b="1" i="1" dirty="0" smtClean="0">
                          <a:solidFill>
                            <a:schemeClr val="tx1"/>
                          </a:solidFill>
                        </a:rPr>
                        <a:t>7</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8</a:t>
                      </a:r>
                      <a:endParaRPr lang="uk-UA" sz="2700" b="1" i="1" dirty="0">
                        <a:solidFill>
                          <a:schemeClr val="tx1"/>
                        </a:solidFill>
                      </a:endParaRPr>
                    </a:p>
                  </a:txBody>
                  <a:tcPr marT="34290" marB="34290" anchor="ctr">
                    <a:cell3D prstMaterial="dkEdge">
                      <a:bevel prst="artDeco"/>
                      <a:lightRig rig="flood" dir="t"/>
                    </a:cell3D>
                    <a:solidFill>
                      <a:srgbClr val="00B050"/>
                    </a:solidFill>
                  </a:tcPr>
                </a:tc>
                <a:tc>
                  <a:txBody>
                    <a:bodyPr/>
                    <a:lstStyle/>
                    <a:p>
                      <a:pPr algn="ctr"/>
                      <a:r>
                        <a:rPr lang="uk-UA" sz="2700" b="1" i="1" dirty="0" smtClean="0">
                          <a:solidFill>
                            <a:schemeClr val="tx1"/>
                          </a:solidFill>
                        </a:rPr>
                        <a:t>9</a:t>
                      </a:r>
                      <a:endParaRPr lang="uk-UA" sz="2700" b="1" i="1" dirty="0">
                        <a:solidFill>
                          <a:schemeClr val="tx1"/>
                        </a:solidFill>
                      </a:endParaRPr>
                    </a:p>
                  </a:txBody>
                  <a:tcPr marT="34290" marB="34290" anchor="ctr">
                    <a:cell3D prstMaterial="dkEdge">
                      <a:bevel prst="artDeco"/>
                      <a:lightRig rig="flood" dir="t"/>
                    </a:cell3D>
                    <a:solidFill>
                      <a:srgbClr val="FF0000"/>
                    </a:solidFill>
                  </a:tcPr>
                </a:tc>
                <a:tc>
                  <a:txBody>
                    <a:bodyPr/>
                    <a:lstStyle/>
                    <a:p>
                      <a:pPr algn="ctr"/>
                      <a:r>
                        <a:rPr lang="uk-UA" sz="2700" b="1" i="1" dirty="0" smtClean="0">
                          <a:solidFill>
                            <a:schemeClr val="tx1"/>
                          </a:solidFill>
                        </a:rPr>
                        <a:t>10</a:t>
                      </a:r>
                      <a:endParaRPr lang="uk-UA" sz="2700" b="1" i="1" dirty="0">
                        <a:solidFill>
                          <a:schemeClr val="tx1"/>
                        </a:solidFill>
                      </a:endParaRPr>
                    </a:p>
                  </a:txBody>
                  <a:tcPr marT="34290" marB="34290" anchor="ctr">
                    <a:cell3D prstMaterial="dkEdge">
                      <a:bevel prst="artDeco"/>
                      <a:lightRig rig="flood" dir="t"/>
                    </a:cell3D>
                    <a:solidFill>
                      <a:srgbClr val="00B050"/>
                    </a:solidFill>
                  </a:tcPr>
                </a:tc>
                <a:tc>
                  <a:txBody>
                    <a:bodyPr/>
                    <a:lstStyle/>
                    <a:p>
                      <a:pPr algn="ctr"/>
                      <a:r>
                        <a:rPr lang="uk-UA" sz="2700" b="1" i="1" dirty="0" smtClean="0">
                          <a:solidFill>
                            <a:schemeClr val="tx1"/>
                          </a:solidFill>
                        </a:rPr>
                        <a:t>11</a:t>
                      </a:r>
                      <a:endParaRPr lang="uk-UA" sz="2700" b="1" i="1" dirty="0">
                        <a:solidFill>
                          <a:schemeClr val="tx1"/>
                        </a:solidFill>
                      </a:endParaRPr>
                    </a:p>
                  </a:txBody>
                  <a:tcPr marT="34290" marB="34290" anchor="ctr">
                    <a:cell3D prstMaterial="dkEdge">
                      <a:bevel prst="artDeco"/>
                      <a:lightRig rig="flood" dir="t"/>
                    </a:cell3D>
                    <a:solidFill>
                      <a:srgbClr val="00B0F0"/>
                    </a:solidFill>
                  </a:tcPr>
                </a:tc>
                <a:tc>
                  <a:txBody>
                    <a:bodyPr/>
                    <a:lstStyle/>
                    <a:p>
                      <a:pPr algn="ctr"/>
                      <a:r>
                        <a:rPr lang="uk-UA" sz="2700" b="1" i="1" dirty="0" smtClean="0">
                          <a:solidFill>
                            <a:schemeClr val="tx1"/>
                          </a:solidFill>
                        </a:rPr>
                        <a:t>12</a:t>
                      </a:r>
                      <a:endParaRPr lang="uk-UA" sz="2700" b="1" i="1" dirty="0">
                        <a:solidFill>
                          <a:schemeClr val="tx1"/>
                        </a:solidFill>
                      </a:endParaRPr>
                    </a:p>
                  </a:txBody>
                  <a:tcPr marT="34290" marB="34290" anchor="ctr">
                    <a:cell3D prstMaterial="dkEdge">
                      <a:bevel prst="artDeco"/>
                      <a:lightRig rig="flood" dir="t"/>
                    </a:cell3D>
                    <a:solidFill>
                      <a:srgbClr val="FF0000"/>
                    </a:solidFill>
                  </a:tcPr>
                </a:tc>
              </a:tr>
              <a:tr h="846540">
                <a:tc>
                  <a:txBody>
                    <a:bodyPr/>
                    <a:lstStyle/>
                    <a:p>
                      <a:pPr algn="ctr"/>
                      <a:r>
                        <a:rPr lang="uk-UA" sz="2700" b="1" i="1" dirty="0" smtClean="0">
                          <a:solidFill>
                            <a:schemeClr val="tx1"/>
                          </a:solidFill>
                        </a:rPr>
                        <a:t>13</a:t>
                      </a:r>
                      <a:endParaRPr lang="uk-UA" sz="2700" b="1" i="1" dirty="0">
                        <a:solidFill>
                          <a:schemeClr val="tx1"/>
                        </a:solidFill>
                      </a:endParaRPr>
                    </a:p>
                  </a:txBody>
                  <a:tcPr marT="34290" marB="34290" anchor="ctr">
                    <a:cell3D prstMaterial="dkEdge">
                      <a:bevel prst="artDeco"/>
                      <a:lightRig rig="flood" dir="t"/>
                    </a:cell3D>
                    <a:solidFill>
                      <a:srgbClr val="FF0000"/>
                    </a:solidFill>
                  </a:tcPr>
                </a:tc>
                <a:tc>
                  <a:txBody>
                    <a:bodyPr/>
                    <a:lstStyle/>
                    <a:p>
                      <a:pPr algn="ctr"/>
                      <a:r>
                        <a:rPr lang="uk-UA" sz="2700" b="1" i="1" dirty="0" smtClean="0">
                          <a:solidFill>
                            <a:schemeClr val="tx1"/>
                          </a:solidFill>
                        </a:rPr>
                        <a:t>14</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15</a:t>
                      </a:r>
                      <a:endParaRPr lang="uk-UA" sz="2700" b="1" i="1" dirty="0">
                        <a:solidFill>
                          <a:schemeClr val="tx1"/>
                        </a:solidFill>
                      </a:endParaRPr>
                    </a:p>
                  </a:txBody>
                  <a:tcPr marT="34290" marB="34290" anchor="ctr">
                    <a:cell3D prstMaterial="dkEdge">
                      <a:bevel prst="artDeco"/>
                      <a:lightRig rig="flood" dir="t"/>
                    </a:cell3D>
                    <a:solidFill>
                      <a:srgbClr val="00B050"/>
                    </a:solidFill>
                  </a:tcPr>
                </a:tc>
                <a:tc>
                  <a:txBody>
                    <a:bodyPr/>
                    <a:lstStyle/>
                    <a:p>
                      <a:pPr algn="ctr"/>
                      <a:r>
                        <a:rPr lang="uk-UA" sz="2700" b="1" i="1" dirty="0" smtClean="0">
                          <a:solidFill>
                            <a:schemeClr val="tx1"/>
                          </a:solidFill>
                        </a:rPr>
                        <a:t>16</a:t>
                      </a:r>
                      <a:endParaRPr lang="uk-UA" sz="2700" b="1" i="1" dirty="0">
                        <a:solidFill>
                          <a:schemeClr val="tx1"/>
                        </a:solidFill>
                      </a:endParaRPr>
                    </a:p>
                  </a:txBody>
                  <a:tcPr marT="34290" marB="34290" anchor="ctr">
                    <a:cell3D prstMaterial="dkEdge">
                      <a:bevel prst="artDeco"/>
                      <a:lightRig rig="flood" dir="t"/>
                    </a:cell3D>
                    <a:solidFill>
                      <a:srgbClr val="FF0000"/>
                    </a:solidFill>
                  </a:tcPr>
                </a:tc>
                <a:tc>
                  <a:txBody>
                    <a:bodyPr/>
                    <a:lstStyle/>
                    <a:p>
                      <a:pPr algn="ctr"/>
                      <a:r>
                        <a:rPr lang="uk-UA" sz="2700" b="1" i="1" dirty="0" smtClean="0">
                          <a:solidFill>
                            <a:schemeClr val="tx1"/>
                          </a:solidFill>
                        </a:rPr>
                        <a:t>17</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18</a:t>
                      </a:r>
                      <a:endParaRPr lang="uk-UA" sz="2700" b="1" i="1" dirty="0">
                        <a:solidFill>
                          <a:schemeClr val="tx1"/>
                        </a:solidFill>
                      </a:endParaRPr>
                    </a:p>
                  </a:txBody>
                  <a:tcPr marT="34290" marB="34290" anchor="ctr">
                    <a:cell3D prstMaterial="dkEdge">
                      <a:bevel prst="artDeco"/>
                      <a:lightRig rig="flood" dir="t"/>
                    </a:cell3D>
                    <a:solidFill>
                      <a:srgbClr val="00B050"/>
                    </a:solidFill>
                  </a:tcPr>
                </a:tc>
              </a:tr>
              <a:tr h="846540">
                <a:tc>
                  <a:txBody>
                    <a:bodyPr/>
                    <a:lstStyle/>
                    <a:p>
                      <a:pPr algn="ctr"/>
                      <a:r>
                        <a:rPr lang="uk-UA" sz="2700" b="1" i="1" dirty="0" smtClean="0">
                          <a:solidFill>
                            <a:schemeClr val="tx1"/>
                          </a:solidFill>
                        </a:rPr>
                        <a:t>19</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20</a:t>
                      </a:r>
                      <a:endParaRPr lang="uk-UA" sz="2700" b="1" i="1" dirty="0">
                        <a:solidFill>
                          <a:schemeClr val="tx1"/>
                        </a:solidFill>
                      </a:endParaRPr>
                    </a:p>
                  </a:txBody>
                  <a:tcPr marT="34290" marB="34290" anchor="ctr">
                    <a:cell3D prstMaterial="dkEdge">
                      <a:bevel prst="artDeco"/>
                      <a:lightRig rig="flood" dir="t"/>
                    </a:cell3D>
                    <a:solidFill>
                      <a:srgbClr val="FF0000"/>
                    </a:solidFill>
                  </a:tcPr>
                </a:tc>
                <a:tc>
                  <a:txBody>
                    <a:bodyPr/>
                    <a:lstStyle/>
                    <a:p>
                      <a:pPr algn="ctr"/>
                      <a:r>
                        <a:rPr lang="uk-UA" sz="2700" b="1" i="1" dirty="0" smtClean="0">
                          <a:solidFill>
                            <a:schemeClr val="tx1"/>
                          </a:solidFill>
                        </a:rPr>
                        <a:t>21</a:t>
                      </a:r>
                      <a:endParaRPr lang="uk-UA" sz="2700" b="1" i="1" dirty="0">
                        <a:solidFill>
                          <a:schemeClr val="tx1"/>
                        </a:solidFill>
                      </a:endParaRPr>
                    </a:p>
                  </a:txBody>
                  <a:tcPr marT="34290" marB="34290" anchor="ctr">
                    <a:cell3D prstMaterial="dkEdge">
                      <a:bevel prst="artDeco"/>
                      <a:lightRig rig="flood" dir="t"/>
                    </a:cell3D>
                    <a:solidFill>
                      <a:srgbClr val="00B0F0"/>
                    </a:solidFill>
                  </a:tcPr>
                </a:tc>
                <a:tc>
                  <a:txBody>
                    <a:bodyPr/>
                    <a:lstStyle/>
                    <a:p>
                      <a:pPr algn="ctr"/>
                      <a:r>
                        <a:rPr lang="uk-UA" sz="2700" b="1" i="1" dirty="0" smtClean="0">
                          <a:solidFill>
                            <a:schemeClr val="tx1"/>
                          </a:solidFill>
                        </a:rPr>
                        <a:t>22</a:t>
                      </a:r>
                      <a:endParaRPr lang="uk-UA" sz="2700" b="1" i="1" dirty="0">
                        <a:solidFill>
                          <a:schemeClr val="tx1"/>
                        </a:solidFill>
                      </a:endParaRPr>
                    </a:p>
                  </a:txBody>
                  <a:tcPr marT="34290" marB="34290" anchor="ctr">
                    <a:cell3D prstMaterial="dkEdge">
                      <a:bevel prst="artDeco"/>
                      <a:lightRig rig="flood" dir="t"/>
                    </a:cell3D>
                    <a:solidFill>
                      <a:srgbClr val="00B050"/>
                    </a:solidFill>
                  </a:tcPr>
                </a:tc>
                <a:tc>
                  <a:txBody>
                    <a:bodyPr/>
                    <a:lstStyle/>
                    <a:p>
                      <a:pPr algn="ctr"/>
                      <a:r>
                        <a:rPr lang="uk-UA" sz="2700" b="1" i="1" dirty="0" smtClean="0">
                          <a:solidFill>
                            <a:schemeClr val="tx1"/>
                          </a:solidFill>
                        </a:rPr>
                        <a:t>23</a:t>
                      </a:r>
                      <a:endParaRPr lang="uk-UA" sz="2700" b="1" i="1" dirty="0">
                        <a:solidFill>
                          <a:schemeClr val="tx1"/>
                        </a:solidFill>
                      </a:endParaRPr>
                    </a:p>
                  </a:txBody>
                  <a:tcPr marT="34290" marB="34290" anchor="ctr">
                    <a:cell3D prstMaterial="dkEdge">
                      <a:bevel prst="artDeco"/>
                      <a:lightRig rig="flood" dir="t"/>
                    </a:cell3D>
                    <a:solidFill>
                      <a:srgbClr val="00B0F0"/>
                    </a:solidFill>
                  </a:tcPr>
                </a:tc>
                <a:tc>
                  <a:txBody>
                    <a:bodyPr/>
                    <a:lstStyle/>
                    <a:p>
                      <a:pPr algn="ctr"/>
                      <a:r>
                        <a:rPr lang="uk-UA" sz="2700" b="1" i="1" dirty="0" smtClean="0">
                          <a:solidFill>
                            <a:schemeClr val="tx1"/>
                          </a:solidFill>
                        </a:rPr>
                        <a:t>24</a:t>
                      </a:r>
                      <a:endParaRPr lang="uk-UA" sz="2700" b="1" i="1" dirty="0">
                        <a:solidFill>
                          <a:schemeClr val="tx1"/>
                        </a:solidFill>
                      </a:endParaRPr>
                    </a:p>
                  </a:txBody>
                  <a:tcPr marT="34290" marB="34290" anchor="ctr">
                    <a:cell3D prstMaterial="dkEdge">
                      <a:bevel prst="artDeco"/>
                      <a:lightRig rig="flood" dir="t"/>
                    </a:cell3D>
                    <a:solidFill>
                      <a:srgbClr val="FFFF00"/>
                    </a:solidFill>
                  </a:tcPr>
                </a:tc>
              </a:tr>
              <a:tr h="846540">
                <a:tc>
                  <a:txBody>
                    <a:bodyPr/>
                    <a:lstStyle/>
                    <a:p>
                      <a:pPr algn="ctr"/>
                      <a:r>
                        <a:rPr lang="uk-UA" sz="2700" b="1" i="1" dirty="0" smtClean="0">
                          <a:solidFill>
                            <a:schemeClr val="tx1"/>
                          </a:solidFill>
                        </a:rPr>
                        <a:t>25</a:t>
                      </a:r>
                      <a:endParaRPr lang="uk-UA" sz="2700" b="1" i="1" dirty="0">
                        <a:solidFill>
                          <a:schemeClr val="tx1"/>
                        </a:solidFill>
                      </a:endParaRPr>
                    </a:p>
                  </a:txBody>
                  <a:tcPr marT="34290" marB="34290" anchor="ctr">
                    <a:cell3D prstMaterial="dkEdge">
                      <a:bevel prst="artDeco"/>
                      <a:lightRig rig="flood" dir="t"/>
                    </a:cell3D>
                    <a:solidFill>
                      <a:srgbClr val="FF0000"/>
                    </a:solidFill>
                  </a:tcPr>
                </a:tc>
                <a:tc>
                  <a:txBody>
                    <a:bodyPr/>
                    <a:lstStyle/>
                    <a:p>
                      <a:pPr algn="ctr"/>
                      <a:r>
                        <a:rPr lang="uk-UA" sz="2700" b="1" i="1" dirty="0" smtClean="0">
                          <a:solidFill>
                            <a:schemeClr val="tx1"/>
                          </a:solidFill>
                        </a:rPr>
                        <a:t>26</a:t>
                      </a:r>
                      <a:endParaRPr lang="uk-UA" sz="2700" b="1" i="1" dirty="0">
                        <a:solidFill>
                          <a:schemeClr val="tx1"/>
                        </a:solidFill>
                      </a:endParaRPr>
                    </a:p>
                  </a:txBody>
                  <a:tcPr marT="34290" marB="34290" anchor="ctr">
                    <a:cell3D prstMaterial="dkEdge">
                      <a:bevel prst="artDeco"/>
                      <a:lightRig rig="flood" dir="t"/>
                    </a:cell3D>
                    <a:solidFill>
                      <a:srgbClr val="00B0F0"/>
                    </a:solidFill>
                  </a:tcPr>
                </a:tc>
                <a:tc>
                  <a:txBody>
                    <a:bodyPr/>
                    <a:lstStyle/>
                    <a:p>
                      <a:pPr algn="ctr"/>
                      <a:r>
                        <a:rPr lang="uk-UA" sz="2700" b="1" i="1" dirty="0" smtClean="0">
                          <a:solidFill>
                            <a:schemeClr val="tx1"/>
                          </a:solidFill>
                        </a:rPr>
                        <a:t>27</a:t>
                      </a:r>
                      <a:endParaRPr lang="uk-UA" sz="2700" b="1" i="1" dirty="0">
                        <a:solidFill>
                          <a:schemeClr val="tx1"/>
                        </a:solidFill>
                      </a:endParaRPr>
                    </a:p>
                  </a:txBody>
                  <a:tcPr marT="34290" marB="34290" anchor="ctr">
                    <a:cell3D prstMaterial="dkEdge">
                      <a:bevel prst="artDeco"/>
                      <a:lightRig rig="flood" dir="t"/>
                    </a:cell3D>
                    <a:solidFill>
                      <a:srgbClr val="FFFF00"/>
                    </a:solidFill>
                  </a:tcPr>
                </a:tc>
                <a:tc>
                  <a:txBody>
                    <a:bodyPr/>
                    <a:lstStyle/>
                    <a:p>
                      <a:pPr algn="ctr"/>
                      <a:r>
                        <a:rPr lang="uk-UA" sz="2700" b="1" i="1" dirty="0" smtClean="0">
                          <a:solidFill>
                            <a:schemeClr val="tx1"/>
                          </a:solidFill>
                        </a:rPr>
                        <a:t>28</a:t>
                      </a:r>
                      <a:endParaRPr lang="uk-UA" sz="2700" b="1" i="1" dirty="0">
                        <a:solidFill>
                          <a:schemeClr val="tx1"/>
                        </a:solidFill>
                      </a:endParaRPr>
                    </a:p>
                  </a:txBody>
                  <a:tcPr marT="34290" marB="34290" anchor="ctr">
                    <a:cell3D prstMaterial="dkEdge">
                      <a:bevel prst="artDeco"/>
                      <a:lightRig rig="flood" dir="t"/>
                    </a:cell3D>
                    <a:solidFill>
                      <a:srgbClr val="00B0F0"/>
                    </a:solidFill>
                  </a:tcPr>
                </a:tc>
                <a:tc>
                  <a:txBody>
                    <a:bodyPr/>
                    <a:lstStyle/>
                    <a:p>
                      <a:pPr algn="ctr"/>
                      <a:r>
                        <a:rPr lang="uk-UA" sz="2700" b="1" i="1" dirty="0" smtClean="0">
                          <a:solidFill>
                            <a:schemeClr val="tx1"/>
                          </a:solidFill>
                        </a:rPr>
                        <a:t>29</a:t>
                      </a:r>
                      <a:endParaRPr lang="uk-UA" sz="2700" b="1" i="1" dirty="0">
                        <a:solidFill>
                          <a:schemeClr val="tx1"/>
                        </a:solidFill>
                      </a:endParaRPr>
                    </a:p>
                  </a:txBody>
                  <a:tcPr marT="34290" marB="34290" anchor="ctr">
                    <a:cell3D prstMaterial="dkEdge">
                      <a:bevel prst="artDeco"/>
                      <a:lightRig rig="flood" dir="t"/>
                    </a:cell3D>
                    <a:solidFill>
                      <a:srgbClr val="00B050"/>
                    </a:solidFill>
                  </a:tcPr>
                </a:tc>
                <a:tc>
                  <a:txBody>
                    <a:bodyPr/>
                    <a:lstStyle/>
                    <a:p>
                      <a:pPr algn="ctr"/>
                      <a:r>
                        <a:rPr lang="uk-UA" sz="2700" b="1" i="1" dirty="0" smtClean="0">
                          <a:solidFill>
                            <a:schemeClr val="tx1"/>
                          </a:solidFill>
                        </a:rPr>
                        <a:t>30</a:t>
                      </a:r>
                      <a:endParaRPr lang="uk-UA" sz="2700" b="1" i="1" dirty="0">
                        <a:solidFill>
                          <a:schemeClr val="tx1"/>
                        </a:solidFill>
                      </a:endParaRPr>
                    </a:p>
                  </a:txBody>
                  <a:tcPr marT="34290" marB="34290" anchor="ctr">
                    <a:cell3D prstMaterial="dkEdge">
                      <a:bevel prst="artDeco"/>
                      <a:lightRig rig="flood" dir="t"/>
                    </a:cell3D>
                    <a:solidFill>
                      <a:srgbClr val="FF0000"/>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я 1"/>
          <p:cNvGraphicFramePr>
            <a:graphicFrameLocks noGrp="1"/>
          </p:cNvGraphicFramePr>
          <p:nvPr/>
        </p:nvGraphicFramePr>
        <p:xfrm>
          <a:off x="571470" y="428610"/>
          <a:ext cx="4714908" cy="4286280"/>
        </p:xfrm>
        <a:graphic>
          <a:graphicData uri="http://schemas.openxmlformats.org/drawingml/2006/table">
            <a:tbl>
              <a:tblPr>
                <a:tableStyleId>{5C22544A-7EE6-4342-B048-85BDC9FD1C3A}</a:tableStyleId>
              </a:tblPr>
              <a:tblGrid>
                <a:gridCol w="785818"/>
                <a:gridCol w="785818"/>
                <a:gridCol w="785818"/>
                <a:gridCol w="785818"/>
                <a:gridCol w="785818"/>
                <a:gridCol w="785818"/>
              </a:tblGrid>
              <a:tr h="857256">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r>
              <a:tr h="857256">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r>
              <a:tr h="857256">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r>
              <a:tr h="857256">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r>
              <a:tr h="857256">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c>
                  <a:txBody>
                    <a:bodyPr/>
                    <a:lstStyle/>
                    <a:p>
                      <a:pPr algn="ctr"/>
                      <a:endParaRPr lang="uk-UA" sz="2700" dirty="0"/>
                    </a:p>
                  </a:txBody>
                  <a:tcPr marT="34290" marB="34290" anchor="ctr"/>
                </a:tc>
              </a:tr>
            </a:tbl>
          </a:graphicData>
        </a:graphic>
      </p:graphicFrame>
      <p:sp>
        <p:nvSpPr>
          <p:cNvPr id="5" name="Прямокутник 4"/>
          <p:cNvSpPr/>
          <p:nvPr/>
        </p:nvSpPr>
        <p:spPr>
          <a:xfrm>
            <a:off x="571472" y="428610"/>
            <a:ext cx="785818" cy="857256"/>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 name="TextBox 2"/>
          <p:cNvSpPr txBox="1"/>
          <p:nvPr/>
        </p:nvSpPr>
        <p:spPr>
          <a:xfrm>
            <a:off x="785786" y="571486"/>
            <a:ext cx="418704" cy="646331"/>
          </a:xfrm>
          <a:prstGeom prst="rect">
            <a:avLst/>
          </a:prstGeom>
          <a:noFill/>
        </p:spPr>
        <p:txBody>
          <a:bodyPr wrap="none" rtlCol="0">
            <a:spAutoFit/>
          </a:bodyPr>
          <a:lstStyle/>
          <a:p>
            <a:r>
              <a:rPr lang="uk-UA" sz="3600" b="1" i="1" dirty="0" smtClean="0"/>
              <a:t>1</a:t>
            </a:r>
            <a:endParaRPr lang="uk-UA" sz="3600" b="1" i="1" dirty="0"/>
          </a:p>
        </p:txBody>
      </p:sp>
      <p:sp>
        <p:nvSpPr>
          <p:cNvPr id="6" name="Округлена прямокутна виноска 5"/>
          <p:cNvSpPr/>
          <p:nvPr/>
        </p:nvSpPr>
        <p:spPr>
          <a:xfrm>
            <a:off x="5357818" y="785800"/>
            <a:ext cx="3643338" cy="3768354"/>
          </a:xfrm>
          <a:prstGeom prst="wedgeRoundRectCallout">
            <a:avLst>
              <a:gd name="adj1" fmla="val -23257"/>
              <a:gd name="adj2" fmla="val -50088"/>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2800" b="1" i="1" dirty="0">
                <a:solidFill>
                  <a:schemeClr val="tx1"/>
                </a:solidFill>
                <a:effectLst>
                  <a:outerShdw blurRad="38100" dist="38100" dir="2700000" algn="tl">
                    <a:srgbClr val="000000">
                      <a:alpha val="43137"/>
                    </a:srgbClr>
                  </a:outerShdw>
                </a:effectLst>
              </a:rPr>
              <a:t>	</a:t>
            </a:r>
            <a:r>
              <a:rPr lang="uk-UA" b="1" i="1" dirty="0" smtClean="0">
                <a:solidFill>
                  <a:schemeClr val="tx1"/>
                </a:solidFill>
                <a:effectLst>
                  <a:outerShdw blurRad="38100" dist="38100" dir="2700000" algn="tl">
                    <a:srgbClr val="000000">
                      <a:alpha val="43137"/>
                    </a:srgbClr>
                  </a:outerShdw>
                </a:effectLst>
              </a:rPr>
              <a:t>Чи </a:t>
            </a:r>
            <a:r>
              <a:rPr lang="uk-UA" b="1" i="1" dirty="0">
                <a:solidFill>
                  <a:schemeClr val="tx1"/>
                </a:solidFill>
                <a:effectLst>
                  <a:outerShdw blurRad="38100" dist="38100" dir="2700000" algn="tl">
                    <a:srgbClr val="000000">
                      <a:alpha val="43137"/>
                    </a:srgbClr>
                  </a:outerShdw>
                </a:effectLst>
              </a:rPr>
              <a:t>дозволяється буксирувати велосипед велосипедом:</a:t>
            </a:r>
          </a:p>
          <a:p>
            <a:r>
              <a:rPr lang="uk-UA" b="1" i="1" dirty="0">
                <a:solidFill>
                  <a:schemeClr val="tx1"/>
                </a:solidFill>
                <a:effectLst>
                  <a:outerShdw blurRad="38100" dist="38100" dir="2700000" algn="tl">
                    <a:srgbClr val="000000">
                      <a:alpha val="43137"/>
                    </a:srgbClr>
                  </a:outerShdw>
                </a:effectLst>
              </a:rPr>
              <a:t>а)	дозволяється, але не більше одного велосипеда;</a:t>
            </a:r>
          </a:p>
          <a:p>
            <a:r>
              <a:rPr lang="uk-UA" b="1" i="1" dirty="0">
                <a:solidFill>
                  <a:schemeClr val="tx1"/>
                </a:solidFill>
                <a:effectLst>
                  <a:outerShdw blurRad="38100" dist="38100" dir="2700000" algn="tl">
                    <a:srgbClr val="000000">
                      <a:alpha val="43137"/>
                    </a:srgbClr>
                  </a:outerShdw>
                </a:effectLst>
              </a:rPr>
              <a:t>б)	дозволяється тільки на жорсткому зчепленні;</a:t>
            </a:r>
          </a:p>
          <a:p>
            <a:r>
              <a:rPr lang="uk-UA" b="1" i="1" dirty="0">
                <a:solidFill>
                  <a:schemeClr val="tx1"/>
                </a:solidFill>
                <a:effectLst>
                  <a:outerShdw blurRad="38100" dist="38100" dir="2700000" algn="tl">
                    <a:srgbClr val="000000">
                      <a:alpha val="43137"/>
                    </a:srgbClr>
                  </a:outerShdw>
                </a:effectLst>
              </a:rPr>
              <a:t>в)	не дозволяється ?</a:t>
            </a:r>
          </a:p>
          <a:p>
            <a:pPr algn="ctr"/>
            <a:endParaRPr lang="uk-UA" dirty="0"/>
          </a:p>
        </p:txBody>
      </p:sp>
      <p:sp>
        <p:nvSpPr>
          <p:cNvPr id="12" name="L-подібна фігура 11"/>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cxnSp>
        <p:nvCxnSpPr>
          <p:cNvPr id="14" name="Пряма сполучна лінія 13"/>
          <p:cNvCxnSpPr/>
          <p:nvPr/>
        </p:nvCxnSpPr>
        <p:spPr>
          <a:xfrm>
            <a:off x="5786446" y="3714758"/>
            <a:ext cx="2643206" cy="1588"/>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Прямокутник 20"/>
          <p:cNvSpPr/>
          <p:nvPr/>
        </p:nvSpPr>
        <p:spPr>
          <a:xfrm>
            <a:off x="1357290" y="428610"/>
            <a:ext cx="785818" cy="857256"/>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9" name="TextBox 18"/>
          <p:cNvSpPr txBox="1"/>
          <p:nvPr/>
        </p:nvSpPr>
        <p:spPr>
          <a:xfrm>
            <a:off x="1571604" y="571486"/>
            <a:ext cx="418704" cy="646331"/>
          </a:xfrm>
          <a:prstGeom prst="rect">
            <a:avLst/>
          </a:prstGeom>
          <a:noFill/>
        </p:spPr>
        <p:txBody>
          <a:bodyPr wrap="none" rtlCol="0">
            <a:spAutoFit/>
          </a:bodyPr>
          <a:lstStyle/>
          <a:p>
            <a:r>
              <a:rPr lang="uk-UA" sz="3600" b="1" i="1" dirty="0"/>
              <a:t>2</a:t>
            </a:r>
          </a:p>
        </p:txBody>
      </p:sp>
      <p:sp>
        <p:nvSpPr>
          <p:cNvPr id="22" name="Округлена прямокутна виноска 21"/>
          <p:cNvSpPr/>
          <p:nvPr/>
        </p:nvSpPr>
        <p:spPr>
          <a:xfrm>
            <a:off x="5357818" y="785800"/>
            <a:ext cx="3571900" cy="3786214"/>
          </a:xfrm>
          <a:prstGeom prst="wedgeRoundRectCallout">
            <a:avLst>
              <a:gd name="adj1" fmla="val -23363"/>
              <a:gd name="adj2" fmla="val -5048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2800" b="1" i="1" dirty="0" smtClean="0">
                <a:solidFill>
                  <a:schemeClr val="tx1"/>
                </a:solidFill>
                <a:effectLst>
                  <a:outerShdw blurRad="38100" dist="38100" dir="2700000" algn="tl">
                    <a:srgbClr val="000000">
                      <a:alpha val="43137"/>
                    </a:srgbClr>
                  </a:outerShdw>
                </a:effectLst>
              </a:rPr>
              <a:t>	</a:t>
            </a:r>
            <a:r>
              <a:rPr lang="ru-RU" sz="2800" b="1" i="1" dirty="0">
                <a:solidFill>
                  <a:schemeClr val="tx1"/>
                </a:solidFill>
                <a:effectLst>
                  <a:outerShdw blurRad="38100" dist="38100" dir="2700000" algn="tl">
                    <a:srgbClr val="000000">
                      <a:alpha val="43137"/>
                    </a:srgbClr>
                  </a:outerShdw>
                </a:effectLst>
              </a:rPr>
              <a:t>З </a:t>
            </a:r>
            <a:r>
              <a:rPr lang="ru-RU" sz="2800" b="1" i="1" dirty="0" err="1">
                <a:solidFill>
                  <a:schemeClr val="tx1"/>
                </a:solidFill>
                <a:effectLst>
                  <a:outerShdw blurRad="38100" dist="38100" dir="2700000" algn="tl">
                    <a:srgbClr val="000000">
                      <a:alpha val="43137"/>
                    </a:srgbClr>
                  </a:outerShdw>
                </a:effectLst>
              </a:rPr>
              <a:t>якого</a:t>
            </a:r>
            <a:r>
              <a:rPr lang="ru-RU" sz="2800" b="1" i="1" dirty="0">
                <a:solidFill>
                  <a:schemeClr val="tx1"/>
                </a:solidFill>
                <a:effectLst>
                  <a:outerShdw blurRad="38100" dist="38100" dir="2700000" algn="tl">
                    <a:srgbClr val="000000">
                      <a:alpha val="43137"/>
                    </a:srgbClr>
                  </a:outerShdw>
                </a:effectLst>
              </a:rPr>
              <a:t> </a:t>
            </a:r>
            <a:r>
              <a:rPr lang="ru-RU" sz="2800" b="1" i="1" dirty="0" err="1">
                <a:solidFill>
                  <a:schemeClr val="tx1"/>
                </a:solidFill>
                <a:effectLst>
                  <a:outerShdw blurRad="38100" dist="38100" dir="2700000" algn="tl">
                    <a:srgbClr val="000000">
                      <a:alpha val="43137"/>
                    </a:srgbClr>
                  </a:outerShdw>
                </a:effectLst>
              </a:rPr>
              <a:t>віку</a:t>
            </a:r>
            <a:r>
              <a:rPr lang="ru-RU" sz="2800" b="1" i="1" dirty="0">
                <a:solidFill>
                  <a:schemeClr val="tx1"/>
                </a:solidFill>
                <a:effectLst>
                  <a:outerShdw blurRad="38100" dist="38100" dir="2700000" algn="tl">
                    <a:srgbClr val="000000">
                      <a:alpha val="43137"/>
                    </a:srgbClr>
                  </a:outerShdw>
                </a:effectLst>
              </a:rPr>
              <a:t> </a:t>
            </a:r>
            <a:r>
              <a:rPr lang="ru-RU" sz="2800" b="1" i="1" dirty="0" err="1">
                <a:solidFill>
                  <a:schemeClr val="tx1"/>
                </a:solidFill>
                <a:effectLst>
                  <a:outerShdw blurRad="38100" dist="38100" dir="2700000" algn="tl">
                    <a:srgbClr val="000000">
                      <a:alpha val="43137"/>
                    </a:srgbClr>
                  </a:outerShdw>
                </a:effectLst>
              </a:rPr>
              <a:t>можна</a:t>
            </a:r>
            <a:r>
              <a:rPr lang="ru-RU" sz="2800" b="1" i="1" dirty="0">
                <a:solidFill>
                  <a:schemeClr val="tx1"/>
                </a:solidFill>
                <a:effectLst>
                  <a:outerShdw blurRad="38100" dist="38100" dir="2700000" algn="tl">
                    <a:srgbClr val="000000">
                      <a:alpha val="43137"/>
                    </a:srgbClr>
                  </a:outerShdw>
                </a:effectLst>
              </a:rPr>
              <a:t> </a:t>
            </a:r>
            <a:r>
              <a:rPr lang="ru-RU" sz="2800" b="1" i="1" dirty="0" err="1">
                <a:solidFill>
                  <a:schemeClr val="tx1"/>
                </a:solidFill>
                <a:effectLst>
                  <a:outerShdw blurRad="38100" dist="38100" dir="2700000" algn="tl">
                    <a:srgbClr val="000000">
                      <a:alpha val="43137"/>
                    </a:srgbClr>
                  </a:outerShdw>
                </a:effectLst>
              </a:rPr>
              <a:t>керувати</a:t>
            </a:r>
            <a:r>
              <a:rPr lang="ru-RU" sz="2800" b="1" i="1" dirty="0">
                <a:solidFill>
                  <a:schemeClr val="tx1"/>
                </a:solidFill>
                <a:effectLst>
                  <a:outerShdw blurRad="38100" dist="38100" dir="2700000" algn="tl">
                    <a:srgbClr val="000000">
                      <a:alpha val="43137"/>
                    </a:srgbClr>
                  </a:outerShdw>
                </a:effectLst>
              </a:rPr>
              <a:t> велосипедом на </a:t>
            </a:r>
            <a:r>
              <a:rPr lang="ru-RU" sz="2800" b="1" i="1" dirty="0" err="1">
                <a:solidFill>
                  <a:schemeClr val="tx1"/>
                </a:solidFill>
                <a:effectLst>
                  <a:outerShdw blurRad="38100" dist="38100" dir="2700000" algn="tl">
                    <a:srgbClr val="000000">
                      <a:alpha val="43137"/>
                    </a:srgbClr>
                  </a:outerShdw>
                </a:effectLst>
              </a:rPr>
              <a:t>проїжджій</a:t>
            </a:r>
            <a:r>
              <a:rPr lang="ru-RU" sz="2800" b="1" i="1" dirty="0">
                <a:solidFill>
                  <a:schemeClr val="tx1"/>
                </a:solidFill>
                <a:effectLst>
                  <a:outerShdw blurRad="38100" dist="38100" dir="2700000" algn="tl">
                    <a:srgbClr val="000000">
                      <a:alpha val="43137"/>
                    </a:srgbClr>
                  </a:outerShdw>
                </a:effectLst>
              </a:rPr>
              <a:t> </a:t>
            </a:r>
            <a:r>
              <a:rPr lang="ru-RU" sz="2800" b="1" i="1" dirty="0" err="1">
                <a:solidFill>
                  <a:schemeClr val="tx1"/>
                </a:solidFill>
                <a:effectLst>
                  <a:outerShdw blurRad="38100" dist="38100" dir="2700000" algn="tl">
                    <a:srgbClr val="000000">
                      <a:alpha val="43137"/>
                    </a:srgbClr>
                  </a:outerShdw>
                </a:effectLst>
              </a:rPr>
              <a:t>частині</a:t>
            </a:r>
            <a:r>
              <a:rPr lang="ru-RU" sz="2800" b="1" i="1" dirty="0">
                <a:solidFill>
                  <a:schemeClr val="tx1"/>
                </a:solidFill>
                <a:effectLst>
                  <a:outerShdw blurRad="38100" dist="38100" dir="2700000" algn="tl">
                    <a:srgbClr val="000000">
                      <a:alpha val="43137"/>
                    </a:srgbClr>
                  </a:outerShdw>
                </a:effectLst>
              </a:rPr>
              <a:t>? </a:t>
            </a:r>
            <a:endParaRPr lang="uk-UA" sz="2800" b="1" i="1" dirty="0">
              <a:solidFill>
                <a:schemeClr val="tx1"/>
              </a:solidFill>
              <a:effectLst>
                <a:outerShdw blurRad="38100" dist="38100" dir="2700000" algn="tl">
                  <a:srgbClr val="000000">
                    <a:alpha val="43137"/>
                  </a:srgbClr>
                </a:outerShdw>
              </a:effectLst>
            </a:endParaRPr>
          </a:p>
        </p:txBody>
      </p:sp>
      <p:sp>
        <p:nvSpPr>
          <p:cNvPr id="23" name="L-подібна фігура 22"/>
          <p:cNvSpPr/>
          <p:nvPr/>
        </p:nvSpPr>
        <p:spPr>
          <a:xfrm rot="18580211">
            <a:off x="8600626" y="43621"/>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4" name="TextBox 23"/>
          <p:cNvSpPr txBox="1"/>
          <p:nvPr/>
        </p:nvSpPr>
        <p:spPr>
          <a:xfrm>
            <a:off x="6072198" y="3571882"/>
            <a:ext cx="2650084" cy="707886"/>
          </a:xfrm>
          <a:prstGeom prst="rect">
            <a:avLst/>
          </a:prstGeom>
          <a:noFill/>
        </p:spPr>
        <p:txBody>
          <a:bodyPr wrap="none" rtlCol="0">
            <a:spAutoFit/>
          </a:bodyPr>
          <a:lstStyle/>
          <a:p>
            <a:r>
              <a:rPr lang="uk-UA" sz="4000" b="1" i="1" dirty="0" smtClean="0">
                <a:solidFill>
                  <a:srgbClr val="FF0000"/>
                </a:solidFill>
                <a:effectLst>
                  <a:outerShdw blurRad="38100" dist="38100" dir="2700000" algn="tl">
                    <a:srgbClr val="000000">
                      <a:alpha val="43137"/>
                    </a:srgbClr>
                  </a:outerShdw>
                </a:effectLst>
              </a:rPr>
              <a:t>(з 14 років)</a:t>
            </a:r>
          </a:p>
        </p:txBody>
      </p:sp>
      <p:sp>
        <p:nvSpPr>
          <p:cNvPr id="17" name="Прямокутник 16"/>
          <p:cNvSpPr/>
          <p:nvPr/>
        </p:nvSpPr>
        <p:spPr>
          <a:xfrm>
            <a:off x="2143108" y="428610"/>
            <a:ext cx="785818" cy="857256"/>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5" name="TextBox 14"/>
          <p:cNvSpPr txBox="1"/>
          <p:nvPr/>
        </p:nvSpPr>
        <p:spPr>
          <a:xfrm>
            <a:off x="2285984" y="571486"/>
            <a:ext cx="418704" cy="646331"/>
          </a:xfrm>
          <a:prstGeom prst="rect">
            <a:avLst/>
          </a:prstGeom>
          <a:noFill/>
        </p:spPr>
        <p:txBody>
          <a:bodyPr wrap="none" rtlCol="0">
            <a:spAutoFit/>
          </a:bodyPr>
          <a:lstStyle/>
          <a:p>
            <a:r>
              <a:rPr lang="uk-UA" sz="3600" b="1" i="1" dirty="0"/>
              <a:t>3</a:t>
            </a:r>
          </a:p>
        </p:txBody>
      </p:sp>
      <p:sp>
        <p:nvSpPr>
          <p:cNvPr id="16" name="Округлена прямокутна виноска 15"/>
          <p:cNvSpPr/>
          <p:nvPr/>
        </p:nvSpPr>
        <p:spPr>
          <a:xfrm>
            <a:off x="5357818" y="428610"/>
            <a:ext cx="3643338" cy="4143404"/>
          </a:xfrm>
          <a:prstGeom prst="wedgeRoundRectCallout">
            <a:avLst>
              <a:gd name="adj1" fmla="val -17776"/>
              <a:gd name="adj2" fmla="val -50173"/>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r>
              <a:rPr lang="ru-RU" sz="2800" b="1" i="1" dirty="0" smtClean="0">
                <a:solidFill>
                  <a:schemeClr val="tx1"/>
                </a:solidFill>
                <a:effectLst>
                  <a:outerShdw blurRad="38100" dist="38100" dir="2700000" algn="tl">
                    <a:srgbClr val="000000">
                      <a:alpha val="43137"/>
                    </a:srgbClr>
                  </a:outerShdw>
                </a:effectLst>
              </a:rPr>
              <a:t>На </a:t>
            </a:r>
            <a:r>
              <a:rPr lang="ru-RU" sz="2800" b="1" i="1" dirty="0" err="1" smtClean="0">
                <a:solidFill>
                  <a:schemeClr val="tx1"/>
                </a:solidFill>
                <a:effectLst>
                  <a:outerShdw blurRad="38100" dist="38100" dir="2700000" algn="tl">
                    <a:srgbClr val="000000">
                      <a:alpha val="43137"/>
                    </a:srgbClr>
                  </a:outerShdw>
                </a:effectLst>
              </a:rPr>
              <a:t>які</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групи</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поділяються</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дорожні</a:t>
            </a:r>
            <a:r>
              <a:rPr lang="ru-RU" sz="2800" b="1" i="1" dirty="0" smtClean="0">
                <a:solidFill>
                  <a:schemeClr val="tx1"/>
                </a:solidFill>
                <a:effectLst>
                  <a:outerShdw blurRad="38100" dist="38100" dir="2700000" algn="tl">
                    <a:srgbClr val="000000">
                      <a:alpha val="43137"/>
                    </a:srgbClr>
                  </a:outerShdw>
                </a:effectLst>
              </a:rPr>
              <a:t> знаки? </a:t>
            </a:r>
            <a:r>
              <a:rPr lang="ru-RU" sz="2800" b="1" i="1" dirty="0" err="1" smtClean="0">
                <a:solidFill>
                  <a:schemeClr val="tx1"/>
                </a:solidFill>
                <a:effectLst>
                  <a:outerShdw blurRad="38100" dist="38100" dir="2700000" algn="tl">
                    <a:srgbClr val="000000">
                      <a:alpha val="43137"/>
                    </a:srgbClr>
                  </a:outerShdw>
                </a:effectLst>
              </a:rPr>
              <a:t>Назвіть</a:t>
            </a:r>
            <a:r>
              <a:rPr lang="ru-RU" sz="2800" b="1" i="1" dirty="0" smtClean="0">
                <a:solidFill>
                  <a:schemeClr val="tx1"/>
                </a:solidFill>
                <a:effectLst>
                  <a:outerShdw blurRad="38100" dist="38100" dir="2700000" algn="tl">
                    <a:srgbClr val="000000">
                      <a:alpha val="43137"/>
                    </a:srgbClr>
                  </a:outerShdw>
                </a:effectLst>
              </a:rPr>
              <a:t> не </a:t>
            </a:r>
            <a:r>
              <a:rPr lang="ru-RU" sz="2800" b="1" i="1" dirty="0" err="1" smtClean="0">
                <a:solidFill>
                  <a:schemeClr val="tx1"/>
                </a:solidFill>
                <a:effectLst>
                  <a:outerShdw blurRad="38100" dist="38100" dir="2700000" algn="tl">
                    <a:srgbClr val="000000">
                      <a:alpha val="43137"/>
                    </a:srgbClr>
                  </a:outerShdw>
                </a:effectLst>
              </a:rPr>
              <a:t>менш</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трьох</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груп</a:t>
            </a:r>
            <a:r>
              <a:rPr lang="ru-RU" sz="2800" b="1" i="1" dirty="0" smtClean="0">
                <a:solidFill>
                  <a:schemeClr val="tx1"/>
                </a:solidFill>
                <a:effectLst>
                  <a:outerShdw blurRad="38100" dist="38100" dir="2700000" algn="tl">
                    <a:srgbClr val="000000">
                      <a:alpha val="43137"/>
                    </a:srgbClr>
                  </a:outerShdw>
                </a:effectLst>
              </a:rPr>
              <a:t>.</a:t>
            </a:r>
            <a:endParaRPr lang="uk-UA" sz="2800" b="1" i="1" dirty="0">
              <a:solidFill>
                <a:schemeClr val="tx1"/>
              </a:solidFill>
              <a:effectLst>
                <a:outerShdw blurRad="38100" dist="38100" dir="2700000" algn="tl">
                  <a:srgbClr val="000000">
                    <a:alpha val="43137"/>
                  </a:srgbClr>
                </a:outerShdw>
              </a:effectLst>
            </a:endParaRPr>
          </a:p>
        </p:txBody>
      </p:sp>
      <p:sp>
        <p:nvSpPr>
          <p:cNvPr id="18" name="L-подібна фігура 17"/>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0" name="TextBox 19"/>
          <p:cNvSpPr txBox="1"/>
          <p:nvPr/>
        </p:nvSpPr>
        <p:spPr>
          <a:xfrm>
            <a:off x="5429224" y="2786064"/>
            <a:ext cx="3500494" cy="1815882"/>
          </a:xfrm>
          <a:prstGeom prst="rect">
            <a:avLst/>
          </a:prstGeom>
          <a:noFill/>
        </p:spPr>
        <p:txBody>
          <a:bodyPr wrap="square" rtlCol="0">
            <a:spAutoFit/>
          </a:bodyPr>
          <a:lstStyle/>
          <a:p>
            <a:r>
              <a:rPr lang="uk-UA" sz="1600" i="1" dirty="0" smtClean="0">
                <a:solidFill>
                  <a:srgbClr val="FF0000"/>
                </a:solidFill>
                <a:effectLst>
                  <a:outerShdw blurRad="38100" dist="38100" dir="2700000" algn="tl">
                    <a:srgbClr val="000000">
                      <a:alpha val="43137"/>
                    </a:srgbClr>
                  </a:outerShdw>
                </a:effectLst>
              </a:rPr>
              <a:t>Розрізнюють сім груп дорожніх знаків: </a:t>
            </a:r>
            <a:endParaRPr lang="uk-UA" sz="1600" dirty="0" smtClean="0">
              <a:solidFill>
                <a:srgbClr val="FF0000"/>
              </a:solidFill>
              <a:effectLst>
                <a:outerShdw blurRad="38100" dist="38100" dir="2700000" algn="tl">
                  <a:srgbClr val="000000">
                    <a:alpha val="43137"/>
                  </a:srgbClr>
                </a:outerShdw>
              </a:effectLst>
            </a:endParaRPr>
          </a:p>
          <a:p>
            <a:r>
              <a:rPr lang="uk-UA" sz="1600" dirty="0" smtClean="0"/>
              <a:t>        </a:t>
            </a:r>
            <a:r>
              <a:rPr lang="uk-UA" sz="1600" b="1" dirty="0" smtClean="0">
                <a:effectLst>
                  <a:outerShdw blurRad="38100" dist="38100" dir="2700000" algn="tl">
                    <a:srgbClr val="000000">
                      <a:alpha val="43137"/>
                    </a:srgbClr>
                  </a:outerShdw>
                </a:effectLst>
              </a:rPr>
              <a:t>Попереджувальні.   Заборонні.  Наказові.  Пріоритету.   </a:t>
            </a:r>
            <a:r>
              <a:rPr lang="uk-UA" sz="1600" b="1" dirty="0" err="1" smtClean="0">
                <a:effectLst>
                  <a:outerShdw blurRad="38100" dist="38100" dir="2700000" algn="tl">
                    <a:srgbClr val="000000">
                      <a:alpha val="43137"/>
                    </a:srgbClr>
                  </a:outerShdw>
                </a:effectLst>
              </a:rPr>
              <a:t>Інформаційоно-вказівні</a:t>
            </a:r>
            <a:r>
              <a:rPr lang="uk-UA" sz="1600" b="1" dirty="0" smtClean="0">
                <a:effectLst>
                  <a:outerShdw blurRad="38100" dist="38100" dir="2700000" algn="tl">
                    <a:srgbClr val="000000">
                      <a:alpha val="43137"/>
                    </a:srgbClr>
                  </a:outerShdw>
                </a:effectLst>
              </a:rPr>
              <a:t>.  Сервісу .   Додаткової інформації   (таблички)</a:t>
            </a:r>
          </a:p>
          <a:p>
            <a:endParaRPr lang="uk-UA" sz="1600" dirty="0"/>
          </a:p>
        </p:txBody>
      </p:sp>
      <p:sp>
        <p:nvSpPr>
          <p:cNvPr id="26" name="Прямокутник 25"/>
          <p:cNvSpPr/>
          <p:nvPr/>
        </p:nvSpPr>
        <p:spPr>
          <a:xfrm>
            <a:off x="2928926" y="428610"/>
            <a:ext cx="785818" cy="857256"/>
          </a:xfrm>
          <a:prstGeom prst="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25" name="TextBox 24"/>
          <p:cNvSpPr txBox="1"/>
          <p:nvPr/>
        </p:nvSpPr>
        <p:spPr>
          <a:xfrm>
            <a:off x="3071802" y="571486"/>
            <a:ext cx="418704" cy="646331"/>
          </a:xfrm>
          <a:prstGeom prst="rect">
            <a:avLst/>
          </a:prstGeom>
          <a:noFill/>
        </p:spPr>
        <p:txBody>
          <a:bodyPr wrap="none" rtlCol="0">
            <a:spAutoFit/>
          </a:bodyPr>
          <a:lstStyle/>
          <a:p>
            <a:r>
              <a:rPr lang="uk-UA" sz="3600" b="1" i="1" dirty="0"/>
              <a:t>4</a:t>
            </a:r>
          </a:p>
        </p:txBody>
      </p:sp>
      <p:sp>
        <p:nvSpPr>
          <p:cNvPr id="27" name="Округлена прямокутна виноска 26"/>
          <p:cNvSpPr/>
          <p:nvPr/>
        </p:nvSpPr>
        <p:spPr>
          <a:xfrm>
            <a:off x="5357818" y="428610"/>
            <a:ext cx="3643338" cy="4429156"/>
          </a:xfrm>
          <a:prstGeom prst="wedgeRoundRectCallout">
            <a:avLst>
              <a:gd name="adj1" fmla="val 18517"/>
              <a:gd name="adj2" fmla="val -50086"/>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r>
              <a:rPr lang="uk-UA" sz="2000" b="1" i="1" dirty="0" smtClean="0">
                <a:solidFill>
                  <a:schemeClr val="tx1"/>
                </a:solidFill>
                <a:effectLst>
                  <a:outerShdw blurRad="38100" dist="38100" dir="2700000" algn="tl">
                    <a:srgbClr val="000000">
                      <a:alpha val="43137"/>
                    </a:srgbClr>
                  </a:outerShdw>
                </a:effectLst>
              </a:rPr>
              <a:t>Якщо пішохід не встиг дійти до середини дороги, то де він повинен зупинитися:</a:t>
            </a:r>
          </a:p>
          <a:p>
            <a:r>
              <a:rPr lang="uk-UA" sz="2000" b="1" i="1" dirty="0" smtClean="0">
                <a:solidFill>
                  <a:schemeClr val="tx1"/>
                </a:solidFill>
                <a:effectLst>
                  <a:outerShdw blurRad="38100" dist="38100" dir="2700000" algn="tl">
                    <a:srgbClr val="000000">
                      <a:alpha val="43137"/>
                    </a:srgbClr>
                  </a:outerShdw>
                </a:effectLst>
              </a:rPr>
              <a:t>а)	</a:t>
            </a:r>
            <a:r>
              <a:rPr lang="uk-UA" sz="1600" b="1" i="1" dirty="0" smtClean="0">
                <a:solidFill>
                  <a:schemeClr val="tx1"/>
                </a:solidFill>
                <a:effectLst>
                  <a:outerShdw blurRad="38100" dist="38100" dir="2700000" algn="tl">
                    <a:srgbClr val="000000">
                      <a:alpha val="43137"/>
                    </a:srgbClr>
                  </a:outerShdw>
                </a:effectLst>
              </a:rPr>
              <a:t>в будь-якому місці на проїжджій частині, не заважаючи руху транспортних засобів;</a:t>
            </a:r>
          </a:p>
          <a:p>
            <a:r>
              <a:rPr lang="uk-UA" sz="1600" b="1" i="1" dirty="0" smtClean="0">
                <a:solidFill>
                  <a:schemeClr val="tx1"/>
                </a:solidFill>
                <a:effectLst>
                  <a:outerShdw blurRad="38100" dist="38100" dir="2700000" algn="tl">
                    <a:srgbClr val="000000">
                      <a:alpha val="43137"/>
                    </a:srgbClr>
                  </a:outerShdw>
                </a:effectLst>
              </a:rPr>
              <a:t>б)	обов'язково дійти до тротуару або узбіччя незалежно від руху транспортних засобів;</a:t>
            </a:r>
          </a:p>
          <a:p>
            <a:r>
              <a:rPr lang="uk-UA" sz="1600" b="1" i="1" dirty="0" smtClean="0">
                <a:solidFill>
                  <a:schemeClr val="tx1"/>
                </a:solidFill>
                <a:effectLst>
                  <a:outerShdw blurRad="38100" dist="38100" dir="2700000" algn="tl">
                    <a:srgbClr val="000000">
                      <a:alpha val="43137"/>
                    </a:srgbClr>
                  </a:outerShdw>
                </a:effectLst>
              </a:rPr>
              <a:t>в)	на середині пішохідного переходу, а при його відсутності </a:t>
            </a:r>
            <a:r>
              <a:rPr lang="ru-RU" sz="1600" b="1" i="1" dirty="0" smtClean="0">
                <a:solidFill>
                  <a:schemeClr val="tx1"/>
                </a:solidFill>
                <a:effectLst>
                  <a:outerShdw blurRad="38100" dist="38100" dir="2700000" algn="tl">
                    <a:srgbClr val="000000">
                      <a:alpha val="43137"/>
                    </a:srgbClr>
                  </a:outerShdw>
                </a:effectLst>
              </a:rPr>
              <a:t>- </a:t>
            </a:r>
            <a:r>
              <a:rPr lang="uk-UA" sz="1600" b="1" i="1" dirty="0" smtClean="0">
                <a:solidFill>
                  <a:schemeClr val="tx1"/>
                </a:solidFill>
                <a:effectLst>
                  <a:outerShdw blurRad="38100" dist="38100" dir="2700000" algn="tl">
                    <a:srgbClr val="000000">
                      <a:alpha val="43137"/>
                    </a:srgbClr>
                  </a:outerShdw>
                </a:effectLst>
              </a:rPr>
              <a:t>на середині проїжджої частини дороги?</a:t>
            </a:r>
          </a:p>
          <a:p>
            <a:endParaRPr lang="uk-UA" sz="1600" b="1" i="1" dirty="0">
              <a:solidFill>
                <a:schemeClr val="tx1"/>
              </a:solidFill>
              <a:effectLst>
                <a:outerShdw blurRad="38100" dist="38100" dir="2700000" algn="tl">
                  <a:srgbClr val="000000">
                    <a:alpha val="43137"/>
                  </a:srgbClr>
                </a:outerShdw>
              </a:effectLst>
            </a:endParaRPr>
          </a:p>
        </p:txBody>
      </p:sp>
      <p:sp>
        <p:nvSpPr>
          <p:cNvPr id="28" name="L-подібна фігура 27"/>
          <p:cNvSpPr/>
          <p:nvPr/>
        </p:nvSpPr>
        <p:spPr>
          <a:xfrm rot="18580211">
            <a:off x="8632644"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cxnSp>
        <p:nvCxnSpPr>
          <p:cNvPr id="32" name="Пряма сполучна лінія 31"/>
          <p:cNvCxnSpPr/>
          <p:nvPr/>
        </p:nvCxnSpPr>
        <p:spPr>
          <a:xfrm>
            <a:off x="5643570" y="4000510"/>
            <a:ext cx="3000396" cy="1588"/>
          </a:xfrm>
          <a:prstGeom prst="line">
            <a:avLst/>
          </a:prstGeom>
          <a:ln w="476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Пряма сполучна лінія 32"/>
          <p:cNvCxnSpPr/>
          <p:nvPr/>
        </p:nvCxnSpPr>
        <p:spPr>
          <a:xfrm>
            <a:off x="5643570" y="4500576"/>
            <a:ext cx="3000396" cy="1588"/>
          </a:xfrm>
          <a:prstGeom prst="line">
            <a:avLst/>
          </a:prstGeom>
          <a:ln w="47625">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Прямокутник 35"/>
          <p:cNvSpPr/>
          <p:nvPr/>
        </p:nvSpPr>
        <p:spPr>
          <a:xfrm>
            <a:off x="3714744" y="428610"/>
            <a:ext cx="785818" cy="857256"/>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5" name="TextBox 34"/>
          <p:cNvSpPr txBox="1"/>
          <p:nvPr/>
        </p:nvSpPr>
        <p:spPr>
          <a:xfrm>
            <a:off x="3857620" y="571486"/>
            <a:ext cx="418704" cy="646331"/>
          </a:xfrm>
          <a:prstGeom prst="rect">
            <a:avLst/>
          </a:prstGeom>
          <a:noFill/>
        </p:spPr>
        <p:txBody>
          <a:bodyPr wrap="none" rtlCol="0">
            <a:spAutoFit/>
          </a:bodyPr>
          <a:lstStyle/>
          <a:p>
            <a:r>
              <a:rPr lang="uk-UA" sz="3600" b="1" i="1" dirty="0" smtClean="0"/>
              <a:t>5</a:t>
            </a:r>
            <a:endParaRPr lang="uk-UA" sz="3600" b="1" i="1" dirty="0"/>
          </a:p>
        </p:txBody>
      </p:sp>
      <p:sp>
        <p:nvSpPr>
          <p:cNvPr id="37" name="Округлена прямокутна виноска 36"/>
          <p:cNvSpPr/>
          <p:nvPr/>
        </p:nvSpPr>
        <p:spPr>
          <a:xfrm>
            <a:off x="5357818" y="428610"/>
            <a:ext cx="3643338" cy="4286280"/>
          </a:xfrm>
          <a:prstGeom prst="wedgeRoundRectCallout">
            <a:avLst>
              <a:gd name="adj1" fmla="val 23279"/>
              <a:gd name="adj2" fmla="val -50102"/>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uk-UA"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Дітей</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якого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віку</a:t>
            </a:r>
            <a:r>
              <a:rPr lang="ru-RU" sz="2800" b="1" i="1" dirty="0" smtClean="0">
                <a:solidFill>
                  <a:schemeClr val="tx1"/>
                </a:solidFill>
                <a:effectLst>
                  <a:outerShdw blurRad="38100" dist="38100" dir="2700000" algn="tl">
                    <a:srgbClr val="000000">
                      <a:alpha val="43137"/>
                    </a:srgbClr>
                  </a:outerShdw>
                </a:effectLst>
              </a:rPr>
              <a:t> заборонено </a:t>
            </a:r>
            <a:r>
              <a:rPr lang="ru-RU" sz="2800" b="1" i="1" dirty="0" err="1" smtClean="0">
                <a:solidFill>
                  <a:schemeClr val="tx1"/>
                </a:solidFill>
                <a:effectLst>
                  <a:outerShdw blurRad="38100" dist="38100" dir="2700000" algn="tl">
                    <a:srgbClr val="000000">
                      <a:alpha val="43137"/>
                    </a:srgbClr>
                  </a:outerShdw>
                </a:effectLst>
              </a:rPr>
              <a:t>перевозити</a:t>
            </a:r>
            <a:r>
              <a:rPr lang="ru-RU" sz="2800" b="1" i="1" dirty="0" smtClean="0">
                <a:solidFill>
                  <a:schemeClr val="tx1"/>
                </a:solidFill>
                <a:effectLst>
                  <a:outerShdw blurRad="38100" dist="38100" dir="2700000" algn="tl">
                    <a:srgbClr val="000000">
                      <a:alpha val="43137"/>
                    </a:srgbClr>
                  </a:outerShdw>
                </a:effectLst>
              </a:rPr>
              <a:t> на </a:t>
            </a:r>
            <a:r>
              <a:rPr lang="ru-RU" sz="2800" b="1" i="1" dirty="0" err="1" smtClean="0">
                <a:solidFill>
                  <a:schemeClr val="tx1"/>
                </a:solidFill>
                <a:effectLst>
                  <a:outerShdw blurRad="38100" dist="38100" dir="2700000" algn="tl">
                    <a:srgbClr val="000000">
                      <a:alpha val="43137"/>
                    </a:srgbClr>
                  </a:outerShdw>
                </a:effectLst>
              </a:rPr>
              <a:t>передньому</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сидінні</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автомобіля</a:t>
            </a:r>
            <a:r>
              <a:rPr lang="ru-RU" sz="2800" b="1" i="1" dirty="0" smtClean="0">
                <a:solidFill>
                  <a:schemeClr val="tx1"/>
                </a:solidFill>
                <a:effectLst>
                  <a:outerShdw blurRad="38100" dist="38100" dir="2700000" algn="tl">
                    <a:srgbClr val="000000">
                      <a:alpha val="43137"/>
                    </a:srgbClr>
                  </a:outerShdw>
                </a:effectLst>
              </a:rPr>
              <a:t>? </a:t>
            </a:r>
            <a:endParaRPr lang="uk-UA" sz="2800" b="1" i="1" dirty="0" smtClean="0">
              <a:solidFill>
                <a:schemeClr val="tx1"/>
              </a:solidFill>
              <a:effectLst>
                <a:outerShdw blurRad="38100" dist="38100" dir="2700000" algn="tl">
                  <a:srgbClr val="000000">
                    <a:alpha val="43137"/>
                  </a:srgbClr>
                </a:outerShdw>
              </a:effectLst>
            </a:endParaRPr>
          </a:p>
          <a:p>
            <a:endParaRPr lang="uk-UA" sz="2000" b="1" i="1" dirty="0">
              <a:solidFill>
                <a:schemeClr val="tx1"/>
              </a:solidFill>
              <a:effectLst>
                <a:outerShdw blurRad="38100" dist="38100" dir="2700000" algn="tl">
                  <a:srgbClr val="000000">
                    <a:alpha val="43137"/>
                  </a:srgbClr>
                </a:outerShdw>
              </a:effectLst>
            </a:endParaRPr>
          </a:p>
        </p:txBody>
      </p:sp>
      <p:sp>
        <p:nvSpPr>
          <p:cNvPr id="38" name="L-подібна фігура 37"/>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9" name="TextBox 38"/>
          <p:cNvSpPr txBox="1"/>
          <p:nvPr/>
        </p:nvSpPr>
        <p:spPr>
          <a:xfrm>
            <a:off x="5572132" y="3000378"/>
            <a:ext cx="3068148" cy="800219"/>
          </a:xfrm>
          <a:prstGeom prst="rect">
            <a:avLst/>
          </a:prstGeom>
          <a:noFill/>
        </p:spPr>
        <p:txBody>
          <a:bodyPr wrap="none" rtlCol="0">
            <a:spAutoFit/>
          </a:bodyPr>
          <a:lstStyle/>
          <a:p>
            <a:r>
              <a:rPr lang="uk-UA" sz="2800" b="1" i="1" dirty="0" smtClean="0">
                <a:solidFill>
                  <a:srgbClr val="FF0000"/>
                </a:solidFill>
                <a:effectLst>
                  <a:outerShdw blurRad="38100" dist="38100" dir="2700000" algn="tl">
                    <a:srgbClr val="000000">
                      <a:alpha val="43137"/>
                    </a:srgbClr>
                  </a:outerShdw>
                </a:effectLst>
              </a:rPr>
              <a:t>Молодше 12 років</a:t>
            </a:r>
          </a:p>
          <a:p>
            <a:endParaRPr lang="uk-UA" dirty="0"/>
          </a:p>
        </p:txBody>
      </p:sp>
      <p:sp>
        <p:nvSpPr>
          <p:cNvPr id="41" name="Прямокутник 40"/>
          <p:cNvSpPr/>
          <p:nvPr/>
        </p:nvSpPr>
        <p:spPr>
          <a:xfrm>
            <a:off x="4500562" y="428610"/>
            <a:ext cx="785818" cy="857256"/>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40" name="TextBox 39"/>
          <p:cNvSpPr txBox="1"/>
          <p:nvPr/>
        </p:nvSpPr>
        <p:spPr>
          <a:xfrm>
            <a:off x="4643438" y="571486"/>
            <a:ext cx="418704" cy="646331"/>
          </a:xfrm>
          <a:prstGeom prst="rect">
            <a:avLst/>
          </a:prstGeom>
          <a:noFill/>
        </p:spPr>
        <p:txBody>
          <a:bodyPr wrap="none" rtlCol="0">
            <a:spAutoFit/>
          </a:bodyPr>
          <a:lstStyle/>
          <a:p>
            <a:r>
              <a:rPr lang="uk-UA" sz="3600" b="1" i="1" dirty="0" smtClean="0"/>
              <a:t>6</a:t>
            </a:r>
            <a:endParaRPr lang="uk-UA" sz="3600" b="1" i="1" dirty="0"/>
          </a:p>
        </p:txBody>
      </p:sp>
      <p:sp>
        <p:nvSpPr>
          <p:cNvPr id="42" name="Округлена прямокутна виноска 41"/>
          <p:cNvSpPr/>
          <p:nvPr/>
        </p:nvSpPr>
        <p:spPr>
          <a:xfrm>
            <a:off x="5357818" y="428610"/>
            <a:ext cx="3571900" cy="4357718"/>
          </a:xfrm>
          <a:prstGeom prst="wedgeRoundRectCallout">
            <a:avLst>
              <a:gd name="adj1" fmla="val 26968"/>
              <a:gd name="adj2" fmla="val -50405"/>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800" b="1" i="1" dirty="0" smtClean="0">
                <a:solidFill>
                  <a:schemeClr val="tx1"/>
                </a:solidFill>
                <a:effectLst>
                  <a:outerShdw blurRad="38100" dist="38100" dir="2700000" algn="tl">
                    <a:srgbClr val="000000">
                      <a:alpha val="43137"/>
                    </a:srgbClr>
                  </a:outerShdw>
                </a:effectLst>
              </a:rPr>
              <a:t>Про </a:t>
            </a:r>
            <a:r>
              <a:rPr lang="ru-RU" sz="2800" b="1" i="1" dirty="0" err="1" smtClean="0">
                <a:solidFill>
                  <a:schemeClr val="tx1"/>
                </a:solidFill>
                <a:effectLst>
                  <a:outerShdw blurRad="38100" dist="38100" dir="2700000" algn="tl">
                    <a:srgbClr val="000000">
                      <a:alpha val="43137"/>
                    </a:srgbClr>
                  </a:outerShdw>
                </a:effectLst>
              </a:rPr>
              <a:t>що</a:t>
            </a:r>
            <a:r>
              <a:rPr lang="uk-UA" sz="2800" b="1" i="1" dirty="0" smtClean="0">
                <a:solidFill>
                  <a:schemeClr val="tx1"/>
                </a:solidFill>
                <a:effectLst>
                  <a:outerShdw blurRad="38100" dist="38100" dir="2700000" algn="tl">
                    <a:srgbClr val="000000">
                      <a:alpha val="43137"/>
                    </a:srgbClr>
                  </a:outerShdw>
                </a:effectLst>
              </a:rPr>
              <a:t> каже</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цей</a:t>
            </a:r>
            <a:r>
              <a:rPr lang="ru-RU" sz="2800" b="1" i="1" dirty="0" smtClean="0">
                <a:solidFill>
                  <a:schemeClr val="tx1"/>
                </a:solidFill>
                <a:effectLst>
                  <a:outerShdw blurRad="38100" dist="38100" dir="2700000" algn="tl">
                    <a:srgbClr val="000000">
                      <a:alpha val="43137"/>
                    </a:srgbClr>
                  </a:outerShdw>
                </a:effectLst>
              </a:rPr>
              <a:t> знак?</a:t>
            </a:r>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pic>
        <p:nvPicPr>
          <p:cNvPr id="2049" name="Содержимое 6" descr="2.gif"/>
          <p:cNvPicPr>
            <a:picLocks noChangeAspect="1" noChangeArrowheads="1"/>
          </p:cNvPicPr>
          <p:nvPr/>
        </p:nvPicPr>
        <p:blipFill>
          <a:blip r:embed="rId3"/>
          <a:srcRect/>
          <a:stretch>
            <a:fillRect/>
          </a:stretch>
        </p:blipFill>
        <p:spPr bwMode="auto">
          <a:xfrm>
            <a:off x="7072330" y="1857370"/>
            <a:ext cx="1714512" cy="1559521"/>
          </a:xfrm>
          <a:prstGeom prst="rect">
            <a:avLst/>
          </a:prstGeom>
          <a:noFill/>
          <a:ln w="9525">
            <a:noFill/>
            <a:miter lim="800000"/>
            <a:headEnd/>
            <a:tailEnd/>
          </a:ln>
        </p:spPr>
      </p:pic>
      <p:sp>
        <p:nvSpPr>
          <p:cNvPr id="43" name="L-подібна фігура 42"/>
          <p:cNvSpPr/>
          <p:nvPr/>
        </p:nvSpPr>
        <p:spPr>
          <a:xfrm rot="18580211">
            <a:off x="8632643"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44" name="TextBox 43"/>
          <p:cNvSpPr txBox="1"/>
          <p:nvPr/>
        </p:nvSpPr>
        <p:spPr>
          <a:xfrm>
            <a:off x="5357818" y="3429006"/>
            <a:ext cx="4000528" cy="923330"/>
          </a:xfrm>
          <a:prstGeom prst="rect">
            <a:avLst/>
          </a:prstGeom>
          <a:noFill/>
        </p:spPr>
        <p:txBody>
          <a:bodyPr wrap="square" rtlCol="0">
            <a:spAutoFit/>
          </a:bodyPr>
          <a:lstStyle/>
          <a:p>
            <a:r>
              <a:rPr lang="uk-UA" sz="3600" b="1" i="1" dirty="0" smtClean="0">
                <a:solidFill>
                  <a:srgbClr val="FF0000"/>
                </a:solidFill>
                <a:effectLst>
                  <a:outerShdw blurRad="38100" dist="38100" dir="2700000" algn="tl">
                    <a:srgbClr val="000000">
                      <a:alpha val="43137"/>
                    </a:srgbClr>
                  </a:outerShdw>
                </a:effectLst>
              </a:rPr>
              <a:t>В</a:t>
            </a:r>
            <a:r>
              <a:rPr lang="ru-RU" sz="3600" b="1" i="1" dirty="0" smtClean="0">
                <a:solidFill>
                  <a:srgbClr val="FF0000"/>
                </a:solidFill>
                <a:effectLst>
                  <a:outerShdw blurRad="38100" dist="38100" dir="2700000" algn="tl">
                    <a:srgbClr val="000000">
                      <a:alpha val="43137"/>
                    </a:srgbClr>
                  </a:outerShdw>
                </a:effectLst>
              </a:rPr>
              <a:t>’</a:t>
            </a:r>
            <a:r>
              <a:rPr lang="uk-UA" sz="3600" b="1" i="1" dirty="0" err="1" smtClean="0">
                <a:solidFill>
                  <a:srgbClr val="FF0000"/>
                </a:solidFill>
                <a:effectLst>
                  <a:outerShdw blurRad="38100" dist="38100" dir="2700000" algn="tl">
                    <a:srgbClr val="000000">
                      <a:alpha val="43137"/>
                    </a:srgbClr>
                  </a:outerShdw>
                </a:effectLst>
              </a:rPr>
              <a:t>їзд</a:t>
            </a:r>
            <a:r>
              <a:rPr lang="uk-UA" sz="3600" b="1" i="1" dirty="0" smtClean="0">
                <a:solidFill>
                  <a:srgbClr val="FF0000"/>
                </a:solidFill>
                <a:effectLst>
                  <a:outerShdw blurRad="38100" dist="38100" dir="2700000" algn="tl">
                    <a:srgbClr val="000000">
                      <a:alpha val="43137"/>
                    </a:srgbClr>
                  </a:outerShdw>
                </a:effectLst>
              </a:rPr>
              <a:t> заборонено</a:t>
            </a:r>
          </a:p>
          <a:p>
            <a:endParaRPr lang="uk-UA" dirty="0"/>
          </a:p>
        </p:txBody>
      </p:sp>
      <p:sp>
        <p:nvSpPr>
          <p:cNvPr id="46" name="Прямокутник 45"/>
          <p:cNvSpPr/>
          <p:nvPr/>
        </p:nvSpPr>
        <p:spPr>
          <a:xfrm>
            <a:off x="571472" y="1285866"/>
            <a:ext cx="785818" cy="857256"/>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45" name="TextBox 44"/>
          <p:cNvSpPr txBox="1"/>
          <p:nvPr/>
        </p:nvSpPr>
        <p:spPr>
          <a:xfrm>
            <a:off x="785786" y="1428742"/>
            <a:ext cx="418704" cy="646331"/>
          </a:xfrm>
          <a:prstGeom prst="rect">
            <a:avLst/>
          </a:prstGeom>
          <a:noFill/>
        </p:spPr>
        <p:txBody>
          <a:bodyPr wrap="none" rtlCol="0">
            <a:spAutoFit/>
          </a:bodyPr>
          <a:lstStyle/>
          <a:p>
            <a:r>
              <a:rPr lang="uk-UA" sz="3600" b="1" i="1" dirty="0" smtClean="0"/>
              <a:t>7</a:t>
            </a:r>
            <a:endParaRPr lang="uk-UA" sz="3600" b="1" i="1" dirty="0"/>
          </a:p>
        </p:txBody>
      </p:sp>
      <p:sp>
        <p:nvSpPr>
          <p:cNvPr id="47" name="Округлена прямокутна виноска 46"/>
          <p:cNvSpPr/>
          <p:nvPr/>
        </p:nvSpPr>
        <p:spPr>
          <a:xfrm>
            <a:off x="5357818" y="428610"/>
            <a:ext cx="3643338" cy="4357718"/>
          </a:xfrm>
          <a:prstGeom prst="wedgeRoundRectCallout">
            <a:avLst>
              <a:gd name="adj1" fmla="val -50256"/>
              <a:gd name="adj2" fmla="val -2873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800" b="1" i="1" dirty="0" smtClean="0">
                <a:solidFill>
                  <a:schemeClr val="tx1"/>
                </a:solidFill>
                <a:effectLst>
                  <a:outerShdw blurRad="38100" dist="38100" dir="2700000" algn="tl">
                    <a:srgbClr val="000000">
                      <a:alpha val="43137"/>
                    </a:srgbClr>
                  </a:outerShdw>
                </a:effectLst>
              </a:rPr>
              <a:t>З </a:t>
            </a:r>
            <a:r>
              <a:rPr lang="ru-RU" sz="2800" b="1" i="1" dirty="0" err="1" smtClean="0">
                <a:solidFill>
                  <a:schemeClr val="tx1"/>
                </a:solidFill>
                <a:effectLst>
                  <a:outerShdw blurRad="38100" dist="38100" dir="2700000" algn="tl">
                    <a:srgbClr val="000000">
                      <a:alpha val="43137"/>
                    </a:srgbClr>
                  </a:outerShdw>
                </a:effectLst>
              </a:rPr>
              <a:t>якого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віку</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можна</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отримати</a:t>
            </a:r>
            <a:r>
              <a:rPr lang="ru-RU" sz="2800" b="1" i="1" dirty="0" smtClean="0">
                <a:solidFill>
                  <a:schemeClr val="tx1"/>
                </a:solidFill>
                <a:effectLst>
                  <a:outerShdw blurRad="38100" dist="38100" dir="2700000" algn="tl">
                    <a:srgbClr val="000000">
                      <a:alpha val="43137"/>
                    </a:srgbClr>
                  </a:outerShdw>
                </a:effectLst>
              </a:rPr>
              <a:t> права на </a:t>
            </a:r>
            <a:r>
              <a:rPr lang="ru-RU" sz="2800" b="1" i="1" dirty="0" err="1" smtClean="0">
                <a:solidFill>
                  <a:schemeClr val="tx1"/>
                </a:solidFill>
                <a:effectLst>
                  <a:outerShdw blurRad="38100" dist="38100" dir="2700000" algn="tl">
                    <a:srgbClr val="000000">
                      <a:alpha val="43137"/>
                    </a:srgbClr>
                  </a:outerShdw>
                </a:effectLst>
              </a:rPr>
              <a:t>керування</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автомобілем</a:t>
            </a:r>
            <a:r>
              <a:rPr lang="ru-RU" sz="2800" b="1" i="1" dirty="0" smtClean="0">
                <a:solidFill>
                  <a:schemeClr val="tx1"/>
                </a:solidFill>
                <a:effectLst>
                  <a:outerShdw blurRad="38100" dist="38100" dir="2700000" algn="tl">
                    <a:srgbClr val="000000">
                      <a:alpha val="43137"/>
                    </a:srgbClr>
                  </a:outerShdw>
                </a:effectLst>
              </a:rPr>
              <a:t>? </a:t>
            </a:r>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48" name="L-подібна фігура 47"/>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52" name="TextBox 51"/>
          <p:cNvSpPr txBox="1"/>
          <p:nvPr/>
        </p:nvSpPr>
        <p:spPr>
          <a:xfrm>
            <a:off x="6072198" y="3000378"/>
            <a:ext cx="2140330" cy="923330"/>
          </a:xfrm>
          <a:prstGeom prst="rect">
            <a:avLst/>
          </a:prstGeom>
          <a:noFill/>
        </p:spPr>
        <p:txBody>
          <a:bodyPr wrap="none" rtlCol="0">
            <a:spAutoFit/>
          </a:bodyPr>
          <a:lstStyle/>
          <a:p>
            <a:r>
              <a:rPr lang="uk-UA" sz="3600" b="1" i="1" dirty="0" smtClean="0">
                <a:solidFill>
                  <a:srgbClr val="FF0000"/>
                </a:solidFill>
                <a:effectLst>
                  <a:outerShdw blurRad="38100" dist="38100" dir="2700000" algn="tl">
                    <a:srgbClr val="000000">
                      <a:alpha val="43137"/>
                    </a:srgbClr>
                  </a:outerShdw>
                </a:effectLst>
              </a:rPr>
              <a:t>З 18 років</a:t>
            </a:r>
          </a:p>
          <a:p>
            <a:endParaRPr lang="uk-UA" dirty="0"/>
          </a:p>
        </p:txBody>
      </p:sp>
      <p:sp>
        <p:nvSpPr>
          <p:cNvPr id="54" name="Прямокутник 53"/>
          <p:cNvSpPr/>
          <p:nvPr/>
        </p:nvSpPr>
        <p:spPr>
          <a:xfrm>
            <a:off x="1357290" y="1285866"/>
            <a:ext cx="785818" cy="857256"/>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53" name="TextBox 52"/>
          <p:cNvSpPr txBox="1"/>
          <p:nvPr/>
        </p:nvSpPr>
        <p:spPr>
          <a:xfrm>
            <a:off x="1571604" y="1428742"/>
            <a:ext cx="418704" cy="646331"/>
          </a:xfrm>
          <a:prstGeom prst="rect">
            <a:avLst/>
          </a:prstGeom>
          <a:noFill/>
        </p:spPr>
        <p:txBody>
          <a:bodyPr wrap="none" rtlCol="0">
            <a:spAutoFit/>
          </a:bodyPr>
          <a:lstStyle/>
          <a:p>
            <a:r>
              <a:rPr lang="uk-UA" sz="3600" b="1" i="1" dirty="0" smtClean="0"/>
              <a:t>8</a:t>
            </a:r>
            <a:endParaRPr lang="uk-UA" sz="3600" b="1" i="1" dirty="0"/>
          </a:p>
        </p:txBody>
      </p:sp>
      <p:sp>
        <p:nvSpPr>
          <p:cNvPr id="55" name="Округлена прямокутна виноска 54"/>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800" b="1" i="1" dirty="0" smtClean="0">
                <a:solidFill>
                  <a:schemeClr val="tx1"/>
                </a:solidFill>
                <a:effectLst>
                  <a:outerShdw blurRad="38100" dist="38100" dir="2700000" algn="tl">
                    <a:srgbClr val="000000">
                      <a:alpha val="43137"/>
                    </a:srgbClr>
                  </a:outerShdw>
                </a:effectLst>
              </a:rPr>
              <a:t>Про </a:t>
            </a:r>
            <a:r>
              <a:rPr lang="ru-RU" sz="2800" b="1" i="1" dirty="0" err="1" smtClean="0">
                <a:solidFill>
                  <a:schemeClr val="tx1"/>
                </a:solidFill>
                <a:effectLst>
                  <a:outerShdw blurRad="38100" dist="38100" dir="2700000" algn="tl">
                    <a:srgbClr val="000000">
                      <a:alpha val="43137"/>
                    </a:srgbClr>
                  </a:outerShdw>
                </a:effectLst>
              </a:rPr>
              <a:t>що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каже</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цей</a:t>
            </a:r>
            <a:r>
              <a:rPr lang="ru-RU" sz="2800" b="1" i="1" dirty="0" smtClean="0">
                <a:solidFill>
                  <a:schemeClr val="tx1"/>
                </a:solidFill>
                <a:effectLst>
                  <a:outerShdw blurRad="38100" dist="38100" dir="2700000" algn="tl">
                    <a:srgbClr val="000000">
                      <a:alpha val="43137"/>
                    </a:srgbClr>
                  </a:outerShdw>
                </a:effectLst>
              </a:rPr>
              <a:t> знак?</a:t>
            </a:r>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pic>
        <p:nvPicPr>
          <p:cNvPr id="2052" name="Рисунок 2" descr="3.gif"/>
          <p:cNvPicPr>
            <a:picLocks noChangeAspect="1" noChangeArrowheads="1"/>
          </p:cNvPicPr>
          <p:nvPr/>
        </p:nvPicPr>
        <p:blipFill>
          <a:blip r:embed="rId4"/>
          <a:srcRect/>
          <a:stretch>
            <a:fillRect/>
          </a:stretch>
        </p:blipFill>
        <p:spPr bwMode="auto">
          <a:xfrm>
            <a:off x="7072330" y="1857370"/>
            <a:ext cx="1845976" cy="1643074"/>
          </a:xfrm>
          <a:prstGeom prst="rect">
            <a:avLst/>
          </a:prstGeom>
          <a:noFill/>
          <a:ln w="9525">
            <a:noFill/>
            <a:miter lim="800000"/>
            <a:headEnd/>
            <a:tailEnd/>
          </a:ln>
        </p:spPr>
      </p:pic>
      <p:sp>
        <p:nvSpPr>
          <p:cNvPr id="56" name="L-подібна фігура 55"/>
          <p:cNvSpPr/>
          <p:nvPr/>
        </p:nvSpPr>
        <p:spPr>
          <a:xfrm rot="18580211">
            <a:off x="8632644"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57" name="TextBox 56"/>
          <p:cNvSpPr txBox="1"/>
          <p:nvPr/>
        </p:nvSpPr>
        <p:spPr>
          <a:xfrm>
            <a:off x="5572132" y="3643320"/>
            <a:ext cx="3348994" cy="923330"/>
          </a:xfrm>
          <a:prstGeom prst="rect">
            <a:avLst/>
          </a:prstGeom>
          <a:noFill/>
        </p:spPr>
        <p:txBody>
          <a:bodyPr wrap="none" rtlCol="0">
            <a:spAutoFit/>
          </a:bodyPr>
          <a:lstStyle/>
          <a:p>
            <a:r>
              <a:rPr lang="uk-UA" sz="3600" b="1" i="1" dirty="0" smtClean="0">
                <a:solidFill>
                  <a:srgbClr val="FF0000"/>
                </a:solidFill>
                <a:effectLst>
                  <a:outerShdw blurRad="38100" dist="38100" dir="2700000" algn="tl">
                    <a:srgbClr val="000000">
                      <a:alpha val="43137"/>
                    </a:srgbClr>
                  </a:outerShdw>
                </a:effectLst>
              </a:rPr>
              <a:t>Рух заборонено</a:t>
            </a:r>
          </a:p>
          <a:p>
            <a:endParaRPr lang="uk-UA" dirty="0"/>
          </a:p>
        </p:txBody>
      </p:sp>
      <p:sp>
        <p:nvSpPr>
          <p:cNvPr id="59" name="Прямокутник 58"/>
          <p:cNvSpPr/>
          <p:nvPr/>
        </p:nvSpPr>
        <p:spPr>
          <a:xfrm>
            <a:off x="2143108" y="1285866"/>
            <a:ext cx="785818" cy="857256"/>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58" name="TextBox 57"/>
          <p:cNvSpPr txBox="1"/>
          <p:nvPr/>
        </p:nvSpPr>
        <p:spPr>
          <a:xfrm>
            <a:off x="2285984" y="1428742"/>
            <a:ext cx="418704" cy="646331"/>
          </a:xfrm>
          <a:prstGeom prst="rect">
            <a:avLst/>
          </a:prstGeom>
          <a:noFill/>
        </p:spPr>
        <p:txBody>
          <a:bodyPr wrap="none" rtlCol="0">
            <a:spAutoFit/>
          </a:bodyPr>
          <a:lstStyle/>
          <a:p>
            <a:r>
              <a:rPr lang="uk-UA" sz="3600" b="1" i="1" dirty="0" smtClean="0"/>
              <a:t>9</a:t>
            </a:r>
            <a:endParaRPr lang="uk-UA" sz="3600" b="1" i="1" dirty="0"/>
          </a:p>
        </p:txBody>
      </p:sp>
      <p:sp>
        <p:nvSpPr>
          <p:cNvPr id="60" name="Округлена прямокутна виноска 59"/>
          <p:cNvSpPr/>
          <p:nvPr/>
        </p:nvSpPr>
        <p:spPr>
          <a:xfrm>
            <a:off x="5357818" y="428610"/>
            <a:ext cx="3643338" cy="4393437"/>
          </a:xfrm>
          <a:prstGeom prst="wedgeRoundRectCallout">
            <a:avLst>
              <a:gd name="adj1" fmla="val -20922"/>
              <a:gd name="adj2" fmla="val -50219"/>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Назвіть</a:t>
            </a:r>
            <a:r>
              <a:rPr lang="ru-RU" sz="2000" b="1" i="1" dirty="0" smtClean="0">
                <a:solidFill>
                  <a:schemeClr val="tx1"/>
                </a:solidFill>
                <a:effectLst>
                  <a:outerShdw blurRad="38100" dist="38100" dir="2700000" algn="tl">
                    <a:srgbClr val="000000">
                      <a:alpha val="43137"/>
                    </a:srgbClr>
                  </a:outerShdw>
                </a:effectLst>
              </a:rPr>
              <a:t> предмет «</a:t>
            </a:r>
            <a:r>
              <a:rPr lang="ru-RU" sz="2000" b="1" i="1" dirty="0" err="1" smtClean="0">
                <a:solidFill>
                  <a:schemeClr val="tx1"/>
                </a:solidFill>
                <a:effectLst>
                  <a:outerShdw blurRad="38100" dist="38100" dir="2700000" algn="tl">
                    <a:srgbClr val="000000">
                      <a:alpha val="43137"/>
                    </a:srgbClr>
                  </a:outerShdw>
                </a:effectLst>
              </a:rPr>
              <a:t>довжиною</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біля</a:t>
            </a:r>
            <a:r>
              <a:rPr lang="ru-RU" sz="2000" b="1" i="1" dirty="0" smtClean="0">
                <a:solidFill>
                  <a:schemeClr val="tx1"/>
                </a:solidFill>
                <a:effectLst>
                  <a:outerShdw blurRad="38100" dist="38100" dir="2700000" algn="tl">
                    <a:srgbClr val="000000">
                      <a:alpha val="43137"/>
                    </a:srgbClr>
                  </a:outerShdw>
                </a:effectLst>
              </a:rPr>
              <a:t> 11 </a:t>
            </a:r>
            <a:r>
              <a:rPr lang="ru-RU" sz="2000" b="1" i="1" dirty="0" err="1" smtClean="0">
                <a:solidFill>
                  <a:schemeClr val="tx1"/>
                </a:solidFill>
                <a:effectLst>
                  <a:outerShdw blurRad="38100" dist="38100" dir="2700000" algn="tl">
                    <a:srgbClr val="000000">
                      <a:alpha val="43137"/>
                    </a:srgbClr>
                  </a:outerShdw>
                </a:effectLst>
              </a:rPr>
              <a:t>вершків</a:t>
            </a:r>
            <a:r>
              <a:rPr lang="ru-RU" sz="2000" b="1" i="1" dirty="0" smtClean="0">
                <a:solidFill>
                  <a:schemeClr val="tx1"/>
                </a:solidFill>
                <a:effectLst>
                  <a:outerShdw blurRad="38100" dist="38100" dir="2700000" algn="tl">
                    <a:srgbClr val="000000">
                      <a:alpha val="43137"/>
                    </a:srgbClr>
                  </a:outerShdw>
                </a:effectLst>
              </a:rPr>
              <a:t> (50см)  </a:t>
            </a:r>
            <a:r>
              <a:rPr lang="ru-RU" sz="2000" b="1" i="1" dirty="0" err="1" smtClean="0">
                <a:solidFill>
                  <a:schemeClr val="tx1"/>
                </a:solidFill>
                <a:effectLst>
                  <a:outerShdw blurRad="38100" dist="38100" dir="2700000" algn="tl">
                    <a:srgbClr val="000000">
                      <a:alpha val="43137"/>
                    </a:srgbClr>
                  </a:outerShdw>
                </a:effectLst>
              </a:rPr>
              <a:t>червоного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кольору</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жовтою</a:t>
            </a:r>
            <a:r>
              <a:rPr lang="ru-RU" sz="2000" b="1" i="1" dirty="0" smtClean="0">
                <a:solidFill>
                  <a:schemeClr val="tx1"/>
                </a:solidFill>
                <a:effectLst>
                  <a:outerShdw blurRad="38100" dist="38100" dir="2700000" algn="tl">
                    <a:srgbClr val="000000">
                      <a:alpha val="43137"/>
                    </a:srgbClr>
                  </a:outerShdw>
                </a:effectLst>
              </a:rPr>
              <a:t> рукояткою», </a:t>
            </a:r>
            <a:r>
              <a:rPr lang="ru-RU" sz="2000" b="1" i="1" dirty="0" err="1" smtClean="0">
                <a:solidFill>
                  <a:schemeClr val="tx1"/>
                </a:solidFill>
                <a:effectLst>
                  <a:outerShdw blurRad="38100" dist="38100" dir="2700000" algn="tl">
                    <a:srgbClr val="000000">
                      <a:alpha val="43137"/>
                    </a:srgbClr>
                  </a:outerShdw>
                </a:effectLst>
              </a:rPr>
              <a:t>який</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був</a:t>
            </a:r>
            <a:r>
              <a:rPr lang="ru-RU" sz="2000" b="1" i="1" dirty="0" smtClean="0">
                <a:solidFill>
                  <a:schemeClr val="tx1"/>
                </a:solidFill>
                <a:effectLst>
                  <a:outerShdw blurRad="38100" dist="38100" dir="2700000" algn="tl">
                    <a:srgbClr val="000000">
                      <a:alpha val="43137"/>
                    </a:srgbClr>
                  </a:outerShdw>
                </a:effectLst>
              </a:rPr>
              <a:t> вручений </a:t>
            </a:r>
            <a:r>
              <a:rPr lang="ru-RU" sz="2000" b="1" i="1" dirty="0" err="1" smtClean="0">
                <a:solidFill>
                  <a:schemeClr val="tx1"/>
                </a:solidFill>
                <a:effectLst>
                  <a:outerShdw blurRad="38100" dist="38100" dir="2700000" algn="tl">
                    <a:srgbClr val="000000">
                      <a:alpha val="43137"/>
                    </a:srgbClr>
                  </a:outerShdw>
                </a:effectLst>
              </a:rPr>
              <a:t>постовим</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міліціонерам</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згідно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інструкції</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від</a:t>
            </a:r>
            <a:r>
              <a:rPr lang="ru-RU" sz="2000" b="1" i="1" dirty="0" smtClean="0">
                <a:solidFill>
                  <a:schemeClr val="tx1"/>
                </a:solidFill>
                <a:effectLst>
                  <a:outerShdw blurRad="38100" dist="38100" dir="2700000" algn="tl">
                    <a:srgbClr val="000000">
                      <a:alpha val="43137"/>
                    </a:srgbClr>
                  </a:outerShdw>
                </a:effectLst>
              </a:rPr>
              <a:t> 22 листопада 1922 року. </a:t>
            </a:r>
            <a:endParaRPr lang="uk-UA" sz="2000" b="1" i="1" dirty="0" smtClean="0">
              <a:solidFill>
                <a:schemeClr val="tx1"/>
              </a:solidFill>
              <a:effectLst>
                <a:outerShdw blurRad="38100" dist="38100" dir="2700000" algn="tl">
                  <a:srgbClr val="000000">
                    <a:alpha val="43137"/>
                  </a:srgbClr>
                </a:outerShdw>
              </a:effectLst>
            </a:endParaRPr>
          </a:p>
          <a:p>
            <a:endParaRPr lang="uk-UA" sz="20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61" name="L-подібна фігура 60"/>
          <p:cNvSpPr/>
          <p:nvPr/>
        </p:nvSpPr>
        <p:spPr>
          <a:xfrm rot="18580211">
            <a:off x="8632643"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2" name="TextBox 61"/>
          <p:cNvSpPr txBox="1"/>
          <p:nvPr/>
        </p:nvSpPr>
        <p:spPr>
          <a:xfrm>
            <a:off x="6572264" y="3929072"/>
            <a:ext cx="1224502" cy="646331"/>
          </a:xfrm>
          <a:prstGeom prst="rect">
            <a:avLst/>
          </a:prstGeom>
          <a:noFill/>
        </p:spPr>
        <p:txBody>
          <a:bodyPr wrap="none" rtlCol="0">
            <a:spAutoFit/>
          </a:bodyPr>
          <a:lstStyle/>
          <a:p>
            <a:r>
              <a:rPr lang="uk-UA" sz="3600" b="1" i="1" dirty="0" smtClean="0">
                <a:solidFill>
                  <a:srgbClr val="FF0000"/>
                </a:solidFill>
                <a:effectLst>
                  <a:outerShdw blurRad="38100" dist="38100" dir="2700000" algn="tl">
                    <a:srgbClr val="000000">
                      <a:alpha val="43137"/>
                    </a:srgbClr>
                  </a:outerShdw>
                </a:effectLst>
              </a:rPr>
              <a:t>Жезл</a:t>
            </a:r>
            <a:endParaRPr lang="uk-UA" sz="3600" b="1" i="1" dirty="0">
              <a:solidFill>
                <a:srgbClr val="FF0000"/>
              </a:solidFill>
              <a:effectLst>
                <a:outerShdw blurRad="38100" dist="38100" dir="2700000" algn="tl">
                  <a:srgbClr val="000000">
                    <a:alpha val="43137"/>
                  </a:srgbClr>
                </a:outerShdw>
              </a:effectLst>
            </a:endParaRPr>
          </a:p>
        </p:txBody>
      </p:sp>
      <p:sp>
        <p:nvSpPr>
          <p:cNvPr id="64" name="Прямокутник 63"/>
          <p:cNvSpPr/>
          <p:nvPr/>
        </p:nvSpPr>
        <p:spPr>
          <a:xfrm>
            <a:off x="2928926" y="1285866"/>
            <a:ext cx="785818" cy="857256"/>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3" name="TextBox 62"/>
          <p:cNvSpPr txBox="1"/>
          <p:nvPr/>
        </p:nvSpPr>
        <p:spPr>
          <a:xfrm>
            <a:off x="3000364" y="1428742"/>
            <a:ext cx="652743" cy="646331"/>
          </a:xfrm>
          <a:prstGeom prst="rect">
            <a:avLst/>
          </a:prstGeom>
          <a:noFill/>
        </p:spPr>
        <p:txBody>
          <a:bodyPr wrap="none" rtlCol="0">
            <a:spAutoFit/>
          </a:bodyPr>
          <a:lstStyle/>
          <a:p>
            <a:r>
              <a:rPr lang="uk-UA" sz="3600" b="1" i="1" dirty="0" smtClean="0"/>
              <a:t>10</a:t>
            </a:r>
            <a:endParaRPr lang="uk-UA" sz="3600" b="1" i="1" dirty="0"/>
          </a:p>
        </p:txBody>
      </p:sp>
      <p:sp>
        <p:nvSpPr>
          <p:cNvPr id="65" name="Округлена прямокутна виноска 64"/>
          <p:cNvSpPr/>
          <p:nvPr/>
        </p:nvSpPr>
        <p:spPr>
          <a:xfrm>
            <a:off x="5357818" y="428610"/>
            <a:ext cx="3643338" cy="4464875"/>
          </a:xfrm>
          <a:prstGeom prst="wedgeRoundRectCallout">
            <a:avLst>
              <a:gd name="adj1" fmla="val -14897"/>
              <a:gd name="adj2" fmla="val -50029"/>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800" b="1" i="1" dirty="0" smtClean="0">
                <a:solidFill>
                  <a:schemeClr val="tx1"/>
                </a:solidFill>
                <a:effectLst>
                  <a:outerShdw blurRad="38100" dist="38100" dir="2700000" algn="tl">
                    <a:srgbClr val="000000">
                      <a:alpha val="43137"/>
                    </a:srgbClr>
                  </a:outerShdw>
                </a:effectLst>
              </a:rPr>
              <a:t>На </a:t>
            </a:r>
            <a:r>
              <a:rPr lang="ru-RU" sz="2800" b="1" i="1" dirty="0" err="1" smtClean="0">
                <a:solidFill>
                  <a:schemeClr val="tx1"/>
                </a:solidFill>
                <a:effectLst>
                  <a:outerShdw blurRad="38100" dist="38100" dir="2700000" algn="tl">
                    <a:srgbClr val="000000">
                      <a:alpha val="43137"/>
                    </a:srgbClr>
                  </a:outerShdw>
                </a:effectLst>
              </a:rPr>
              <a:t>що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вказує</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цей</a:t>
            </a:r>
            <a:r>
              <a:rPr lang="ru-RU" sz="2800" b="1" i="1" dirty="0" smtClean="0">
                <a:solidFill>
                  <a:schemeClr val="tx1"/>
                </a:solidFill>
                <a:effectLst>
                  <a:outerShdw blurRad="38100" dist="38100" dir="2700000" algn="tl">
                    <a:srgbClr val="000000">
                      <a:alpha val="43137"/>
                    </a:srgbClr>
                  </a:outerShdw>
                </a:effectLst>
              </a:rPr>
              <a:t> знак?</a:t>
            </a:r>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pic>
        <p:nvPicPr>
          <p:cNvPr id="2053" name="Picture 8" descr="Рисунок5"/>
          <p:cNvPicPr>
            <a:picLocks noChangeAspect="1" noChangeArrowheads="1"/>
          </p:cNvPicPr>
          <p:nvPr/>
        </p:nvPicPr>
        <p:blipFill>
          <a:blip r:embed="rId5"/>
          <a:srcRect/>
          <a:stretch>
            <a:fillRect/>
          </a:stretch>
        </p:blipFill>
        <p:spPr bwMode="auto">
          <a:xfrm>
            <a:off x="6858016" y="1643056"/>
            <a:ext cx="1500198" cy="1446620"/>
          </a:xfrm>
          <a:prstGeom prst="rect">
            <a:avLst/>
          </a:prstGeom>
          <a:noFill/>
          <a:ln w="9525">
            <a:noFill/>
            <a:miter lim="800000"/>
            <a:headEnd/>
            <a:tailEnd/>
          </a:ln>
        </p:spPr>
      </p:pic>
      <p:sp>
        <p:nvSpPr>
          <p:cNvPr id="66" name="L-подібна фігура 65"/>
          <p:cNvSpPr/>
          <p:nvPr/>
        </p:nvSpPr>
        <p:spPr>
          <a:xfrm rot="18580211">
            <a:off x="8632643" y="-8607"/>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7" name="TextBox 66"/>
          <p:cNvSpPr txBox="1"/>
          <p:nvPr/>
        </p:nvSpPr>
        <p:spPr>
          <a:xfrm>
            <a:off x="5572132" y="3429006"/>
            <a:ext cx="3101234" cy="923330"/>
          </a:xfrm>
          <a:prstGeom prst="rect">
            <a:avLst/>
          </a:prstGeom>
          <a:noFill/>
        </p:spPr>
        <p:txBody>
          <a:bodyPr wrap="none" rtlCol="0">
            <a:spAutoFit/>
          </a:bodyPr>
          <a:lstStyle/>
          <a:p>
            <a:r>
              <a:rPr lang="uk-UA" sz="3600" b="1" i="1" dirty="0" smtClean="0">
                <a:solidFill>
                  <a:srgbClr val="FF0000"/>
                </a:solidFill>
                <a:effectLst>
                  <a:outerShdw blurRad="38100" dist="38100" dir="2700000" algn="tl">
                    <a:srgbClr val="000000">
                      <a:alpha val="43137"/>
                    </a:srgbClr>
                  </a:outerShdw>
                </a:effectLst>
              </a:rPr>
              <a:t>Місце зупинки</a:t>
            </a:r>
          </a:p>
          <a:p>
            <a:endParaRPr lang="uk-UA" dirty="0"/>
          </a:p>
        </p:txBody>
      </p:sp>
      <p:sp>
        <p:nvSpPr>
          <p:cNvPr id="69" name="Прямокутник 68"/>
          <p:cNvSpPr/>
          <p:nvPr/>
        </p:nvSpPr>
        <p:spPr>
          <a:xfrm>
            <a:off x="3714744" y="1285866"/>
            <a:ext cx="785818" cy="857256"/>
          </a:xfrm>
          <a:prstGeom prst="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8" name="TextBox 67"/>
          <p:cNvSpPr txBox="1"/>
          <p:nvPr/>
        </p:nvSpPr>
        <p:spPr>
          <a:xfrm>
            <a:off x="3786182" y="1428742"/>
            <a:ext cx="652743" cy="646331"/>
          </a:xfrm>
          <a:prstGeom prst="rect">
            <a:avLst/>
          </a:prstGeom>
          <a:noFill/>
        </p:spPr>
        <p:txBody>
          <a:bodyPr wrap="none" rtlCol="0">
            <a:spAutoFit/>
          </a:bodyPr>
          <a:lstStyle/>
          <a:p>
            <a:r>
              <a:rPr lang="uk-UA" sz="3600" b="1" i="1" dirty="0" smtClean="0"/>
              <a:t>11</a:t>
            </a:r>
            <a:endParaRPr lang="uk-UA" sz="3600" b="1" i="1" dirty="0"/>
          </a:p>
        </p:txBody>
      </p:sp>
      <p:sp>
        <p:nvSpPr>
          <p:cNvPr id="70" name="Округлена прямокутна виноска 69"/>
          <p:cNvSpPr/>
          <p:nvPr/>
        </p:nvSpPr>
        <p:spPr>
          <a:xfrm>
            <a:off x="5357818" y="428610"/>
            <a:ext cx="3643338" cy="4107685"/>
          </a:xfrm>
          <a:prstGeom prst="wedgeRoundRectCallout">
            <a:avLst>
              <a:gd name="adj1" fmla="val 21779"/>
              <a:gd name="adj2" fmla="val -50229"/>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000" b="1" i="1" dirty="0" smtClean="0">
                <a:solidFill>
                  <a:schemeClr val="tx1"/>
                </a:solidFill>
                <a:effectLst>
                  <a:outerShdw blurRad="38100" dist="38100" dir="2700000" algn="tl">
                    <a:srgbClr val="000000">
                      <a:alpha val="43137"/>
                    </a:srgbClr>
                  </a:outerShdw>
                </a:effectLst>
              </a:rPr>
              <a:t>Для чого потрібний валідол в автомобільній аптечці?</a:t>
            </a:r>
          </a:p>
          <a:p>
            <a:r>
              <a:rPr lang="uk-UA" sz="2000" b="1" i="1" dirty="0" smtClean="0">
                <a:solidFill>
                  <a:schemeClr val="tx1"/>
                </a:solidFill>
                <a:effectLst>
                  <a:outerShdw blurRad="38100" dist="38100" dir="2700000" algn="tl">
                    <a:srgbClr val="000000">
                      <a:alpha val="43137"/>
                    </a:srgbClr>
                  </a:outerShdw>
                </a:effectLst>
              </a:rPr>
              <a:t>  1. Для прийому при високій температурі тіла.</a:t>
            </a:r>
          </a:p>
          <a:p>
            <a:r>
              <a:rPr lang="uk-UA" sz="2000" b="1" i="1" dirty="0" smtClean="0">
                <a:solidFill>
                  <a:schemeClr val="tx1"/>
                </a:solidFill>
                <a:effectLst>
                  <a:outerShdw blurRad="38100" dist="38100" dir="2700000" algn="tl">
                    <a:srgbClr val="000000">
                      <a:alpha val="43137"/>
                    </a:srgbClr>
                  </a:outerShdw>
                </a:effectLst>
              </a:rPr>
              <a:t>     2. Для прийому при болях в області </a:t>
            </a:r>
            <a:r>
              <a:rPr lang="uk-UA" sz="2000" b="1" i="1" dirty="0" err="1" smtClean="0">
                <a:solidFill>
                  <a:schemeClr val="tx1"/>
                </a:solidFill>
                <a:effectLst>
                  <a:outerShdw blurRad="38100" dist="38100" dir="2700000" algn="tl">
                    <a:srgbClr val="000000">
                      <a:alpha val="43137"/>
                    </a:srgbClr>
                  </a:outerShdw>
                </a:effectLst>
              </a:rPr>
              <a:t>перелома</a:t>
            </a:r>
            <a:r>
              <a:rPr lang="uk-UA" sz="2000" b="1" i="1" dirty="0" smtClean="0">
                <a:solidFill>
                  <a:schemeClr val="tx1"/>
                </a:solidFill>
                <a:effectLst>
                  <a:outerShdw blurRad="38100" dist="38100" dir="2700000" algn="tl">
                    <a:srgbClr val="000000">
                      <a:alpha val="43137"/>
                    </a:srgbClr>
                  </a:outerShdw>
                </a:effectLst>
              </a:rPr>
              <a:t>.</a:t>
            </a:r>
          </a:p>
          <a:p>
            <a:r>
              <a:rPr lang="uk-UA" sz="2000" b="1" i="1" dirty="0" smtClean="0">
                <a:solidFill>
                  <a:schemeClr val="tx1"/>
                </a:solidFill>
                <a:effectLst>
                  <a:outerShdw blurRad="38100" dist="38100" dir="2700000" algn="tl">
                    <a:srgbClr val="000000">
                      <a:alpha val="43137"/>
                    </a:srgbClr>
                  </a:outerShdw>
                </a:effectLst>
              </a:rPr>
              <a:t>        3. Для прийому при болях в області серця.</a:t>
            </a:r>
          </a:p>
          <a:p>
            <a:endParaRPr lang="uk-UA" sz="20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71" name="L-подібна фігура 70"/>
          <p:cNvSpPr/>
          <p:nvPr/>
        </p:nvSpPr>
        <p:spPr>
          <a:xfrm rot="18580211">
            <a:off x="8632644"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cxnSp>
        <p:nvCxnSpPr>
          <p:cNvPr id="73" name="Пряма сполучна лінія 72"/>
          <p:cNvCxnSpPr/>
          <p:nvPr/>
        </p:nvCxnSpPr>
        <p:spPr>
          <a:xfrm>
            <a:off x="5857884" y="3500444"/>
            <a:ext cx="2714644" cy="1588"/>
          </a:xfrm>
          <a:prstGeom prst="line">
            <a:avLst/>
          </a:prstGeom>
          <a:ln w="47625">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Прямокутник 74"/>
          <p:cNvSpPr/>
          <p:nvPr/>
        </p:nvSpPr>
        <p:spPr>
          <a:xfrm>
            <a:off x="4500562" y="1285866"/>
            <a:ext cx="785818" cy="857256"/>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74" name="TextBox 73"/>
          <p:cNvSpPr txBox="1"/>
          <p:nvPr/>
        </p:nvSpPr>
        <p:spPr>
          <a:xfrm>
            <a:off x="4572000" y="1428742"/>
            <a:ext cx="652743" cy="646331"/>
          </a:xfrm>
          <a:prstGeom prst="rect">
            <a:avLst/>
          </a:prstGeom>
          <a:noFill/>
        </p:spPr>
        <p:txBody>
          <a:bodyPr wrap="none" rtlCol="0">
            <a:spAutoFit/>
          </a:bodyPr>
          <a:lstStyle/>
          <a:p>
            <a:r>
              <a:rPr lang="uk-UA" sz="3600" b="1" i="1" dirty="0" smtClean="0"/>
              <a:t>12</a:t>
            </a:r>
            <a:endParaRPr lang="uk-UA" sz="3600" b="1" i="1" dirty="0"/>
          </a:p>
        </p:txBody>
      </p:sp>
      <p:sp>
        <p:nvSpPr>
          <p:cNvPr id="76" name="Округлена прямокутна виноска 75"/>
          <p:cNvSpPr/>
          <p:nvPr/>
        </p:nvSpPr>
        <p:spPr>
          <a:xfrm>
            <a:off x="5357818" y="428610"/>
            <a:ext cx="3643338" cy="4429156"/>
          </a:xfrm>
          <a:prstGeom prst="wedgeRoundRectCallout">
            <a:avLst>
              <a:gd name="adj1" fmla="val 24602"/>
              <a:gd name="adj2" fmla="val -50185"/>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800" b="1" i="1" dirty="0" err="1" smtClean="0">
                <a:solidFill>
                  <a:schemeClr val="tx1"/>
                </a:solidFill>
                <a:effectLst>
                  <a:outerShdw blurRad="38100" dist="38100" dir="2700000" algn="tl">
                    <a:srgbClr val="000000">
                      <a:alpha val="43137"/>
                    </a:srgbClr>
                  </a:outerShdw>
                </a:effectLst>
              </a:rPr>
              <a:t>Назвіть</a:t>
            </a:r>
            <a:r>
              <a:rPr lang="ru-RU" sz="2800" b="1" i="1" dirty="0" smtClean="0">
                <a:solidFill>
                  <a:schemeClr val="tx1"/>
                </a:solidFill>
                <a:effectLst>
                  <a:outerShdw blurRad="38100" dist="38100" dir="2700000" algn="tl">
                    <a:srgbClr val="000000">
                      <a:alpha val="43137"/>
                    </a:srgbClr>
                  </a:outerShdw>
                </a:effectLst>
              </a:rPr>
              <a:t> службу, </a:t>
            </a:r>
            <a:r>
              <a:rPr lang="ru-RU" sz="2800" b="1" i="1" dirty="0" err="1" smtClean="0">
                <a:solidFill>
                  <a:schemeClr val="tx1"/>
                </a:solidFill>
                <a:effectLst>
                  <a:outerShdw blurRad="38100" dist="38100" dir="2700000" algn="tl">
                    <a:srgbClr val="000000">
                      <a:alpha val="43137"/>
                    </a:srgbClr>
                  </a:outerShdw>
                </a:effectLst>
              </a:rPr>
              <a:t>що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з</a:t>
            </a:r>
            <a:r>
              <a:rPr lang="ru-RU" sz="2800" b="1" i="1" dirty="0" smtClean="0">
                <a:solidFill>
                  <a:schemeClr val="tx1"/>
                </a:solidFill>
                <a:effectLst>
                  <a:outerShdw blurRad="38100" dist="38100" dir="2700000" algn="tl">
                    <a:srgbClr val="000000">
                      <a:alpha val="43137"/>
                    </a:srgbClr>
                  </a:outerShdw>
                </a:effectLst>
              </a:rPr>
              <a:t>’</a:t>
            </a:r>
            <a:r>
              <a:rPr lang="uk-UA" sz="2800" b="1" i="1" dirty="0" smtClean="0">
                <a:solidFill>
                  <a:schemeClr val="tx1"/>
                </a:solidFill>
                <a:effectLst>
                  <a:outerShdw blurRad="38100" dist="38100" dir="2700000" algn="tl">
                    <a:srgbClr val="000000">
                      <a:alpha val="43137"/>
                    </a:srgbClr>
                  </a:outerShdw>
                </a:effectLst>
              </a:rPr>
              <a:t>явилась</a:t>
            </a:r>
            <a:r>
              <a:rPr lang="ru-RU" sz="2800" b="1" i="1" dirty="0" smtClean="0">
                <a:solidFill>
                  <a:schemeClr val="tx1"/>
                </a:solidFill>
                <a:effectLst>
                  <a:outerShdw blurRad="38100" dist="38100" dir="2700000" algn="tl">
                    <a:srgbClr val="000000">
                      <a:alpha val="43137"/>
                    </a:srgbClr>
                  </a:outerShdw>
                </a:effectLst>
              </a:rPr>
              <a:t> у 1936 </a:t>
            </a:r>
            <a:r>
              <a:rPr lang="ru-RU" sz="2800" b="1" i="1" dirty="0" err="1" smtClean="0">
                <a:solidFill>
                  <a:schemeClr val="tx1"/>
                </a:solidFill>
                <a:effectLst>
                  <a:outerShdw blurRad="38100" dist="38100" dir="2700000" algn="tl">
                    <a:srgbClr val="000000">
                      <a:alpha val="43137"/>
                    </a:srgbClr>
                  </a:outerShdw>
                </a:effectLst>
              </a:rPr>
              <a:t>році</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з</a:t>
            </a:r>
            <a:r>
              <a:rPr lang="ru-RU" sz="2800" b="1" i="1" dirty="0" smtClean="0">
                <a:solidFill>
                  <a:schemeClr val="tx1"/>
                </a:solidFill>
                <a:effectLst>
                  <a:outerShdw blurRad="38100" dist="38100" dir="2700000" algn="tl">
                    <a:srgbClr val="000000">
                      <a:alpha val="43137"/>
                    </a:srgbClr>
                  </a:outerShdw>
                </a:effectLst>
              </a:rPr>
              <a:t> метою </a:t>
            </a:r>
            <a:r>
              <a:rPr lang="ru-RU" sz="2800" b="1" i="1" dirty="0" err="1" smtClean="0">
                <a:solidFill>
                  <a:schemeClr val="tx1"/>
                </a:solidFill>
                <a:effectLst>
                  <a:outerShdw blurRad="38100" dist="38100" dir="2700000" algn="tl">
                    <a:srgbClr val="000000">
                      <a:alpha val="43137"/>
                    </a:srgbClr>
                  </a:outerShdw>
                </a:effectLst>
              </a:rPr>
              <a:t>забезпечення</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безпеки</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дорожнього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руху</a:t>
            </a:r>
            <a:r>
              <a:rPr lang="ru-RU" sz="2800" b="1" i="1" dirty="0" smtClean="0">
                <a:solidFill>
                  <a:schemeClr val="tx1"/>
                </a:solidFill>
                <a:effectLst>
                  <a:outerShdw blurRad="38100" dist="38100" dir="2700000" algn="tl">
                    <a:srgbClr val="000000">
                      <a:alpha val="43137"/>
                    </a:srgbClr>
                  </a:outerShdw>
                </a:effectLst>
              </a:rPr>
              <a:t>» </a:t>
            </a:r>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77" name="L-подібна фігура 76"/>
          <p:cNvSpPr/>
          <p:nvPr/>
        </p:nvSpPr>
        <p:spPr>
          <a:xfrm rot="18580211">
            <a:off x="8632643"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78" name="TextBox 77"/>
          <p:cNvSpPr txBox="1"/>
          <p:nvPr/>
        </p:nvSpPr>
        <p:spPr>
          <a:xfrm>
            <a:off x="6643702" y="3714758"/>
            <a:ext cx="1135247" cy="830997"/>
          </a:xfrm>
          <a:prstGeom prst="rect">
            <a:avLst/>
          </a:prstGeom>
          <a:noFill/>
        </p:spPr>
        <p:txBody>
          <a:bodyPr wrap="none" rtlCol="0">
            <a:spAutoFit/>
          </a:bodyPr>
          <a:lstStyle/>
          <a:p>
            <a:r>
              <a:rPr lang="uk-UA" sz="4800" b="1" i="1" dirty="0" smtClean="0">
                <a:solidFill>
                  <a:srgbClr val="FF0000"/>
                </a:solidFill>
                <a:effectLst>
                  <a:outerShdw blurRad="38100" dist="38100" dir="2700000" algn="tl">
                    <a:srgbClr val="000000">
                      <a:alpha val="43137"/>
                    </a:srgbClr>
                  </a:outerShdw>
                </a:effectLst>
              </a:rPr>
              <a:t>ДАЇ</a:t>
            </a:r>
            <a:endParaRPr lang="uk-UA" sz="4800" b="1" i="1" dirty="0">
              <a:solidFill>
                <a:srgbClr val="FF0000"/>
              </a:solidFill>
              <a:effectLst>
                <a:outerShdw blurRad="38100" dist="38100" dir="2700000" algn="tl">
                  <a:srgbClr val="000000">
                    <a:alpha val="43137"/>
                  </a:srgbClr>
                </a:outerShdw>
              </a:effectLst>
            </a:endParaRPr>
          </a:p>
        </p:txBody>
      </p:sp>
      <p:sp>
        <p:nvSpPr>
          <p:cNvPr id="80" name="Прямокутник 79"/>
          <p:cNvSpPr/>
          <p:nvPr/>
        </p:nvSpPr>
        <p:spPr>
          <a:xfrm>
            <a:off x="571472" y="2143122"/>
            <a:ext cx="785818" cy="803678"/>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79" name="TextBox 78"/>
          <p:cNvSpPr txBox="1"/>
          <p:nvPr/>
        </p:nvSpPr>
        <p:spPr>
          <a:xfrm>
            <a:off x="642910" y="2214560"/>
            <a:ext cx="652743" cy="646331"/>
          </a:xfrm>
          <a:prstGeom prst="rect">
            <a:avLst/>
          </a:prstGeom>
          <a:noFill/>
        </p:spPr>
        <p:txBody>
          <a:bodyPr wrap="none" rtlCol="0">
            <a:spAutoFit/>
          </a:bodyPr>
          <a:lstStyle/>
          <a:p>
            <a:r>
              <a:rPr lang="uk-UA" sz="3600" b="1" i="1" dirty="0" smtClean="0"/>
              <a:t>13</a:t>
            </a:r>
            <a:endParaRPr lang="uk-UA" sz="3600" b="1" i="1" dirty="0"/>
          </a:p>
        </p:txBody>
      </p:sp>
      <p:sp>
        <p:nvSpPr>
          <p:cNvPr id="81" name="Округлена прямокутна виноска 80"/>
          <p:cNvSpPr/>
          <p:nvPr/>
        </p:nvSpPr>
        <p:spPr>
          <a:xfrm>
            <a:off x="5357818" y="428610"/>
            <a:ext cx="3643338" cy="4429156"/>
          </a:xfrm>
          <a:prstGeom prst="wedgeRoundRectCallout">
            <a:avLst>
              <a:gd name="adj1" fmla="val -50238"/>
              <a:gd name="adj2" fmla="val -28382"/>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800" b="1" i="1" dirty="0" err="1" smtClean="0">
                <a:solidFill>
                  <a:schemeClr val="tx1"/>
                </a:solidFill>
                <a:effectLst>
                  <a:outerShdw blurRad="38100" dist="38100" dir="2700000" algn="tl">
                    <a:srgbClr val="000000">
                      <a:alpha val="43137"/>
                    </a:srgbClr>
                  </a:outerShdw>
                </a:effectLst>
              </a:rPr>
              <a:t>Назвіть</a:t>
            </a:r>
            <a:r>
              <a:rPr lang="ru-RU" sz="2800" b="1" i="1" dirty="0" smtClean="0">
                <a:solidFill>
                  <a:schemeClr val="tx1"/>
                </a:solidFill>
                <a:effectLst>
                  <a:outerShdw blurRad="38100" dist="38100" dir="2700000" algn="tl">
                    <a:srgbClr val="000000">
                      <a:alpha val="43137"/>
                    </a:srgbClr>
                  </a:outerShdw>
                </a:effectLst>
              </a:rPr>
              <a:t> царя, в роки </a:t>
            </a:r>
            <a:r>
              <a:rPr lang="ru-RU" sz="2800" b="1" i="1" dirty="0" err="1" smtClean="0">
                <a:solidFill>
                  <a:schemeClr val="tx1"/>
                </a:solidFill>
                <a:effectLst>
                  <a:outerShdw blurRad="38100" dist="38100" dir="2700000" algn="tl">
                    <a:srgbClr val="000000">
                      <a:alpha val="43137"/>
                    </a:srgbClr>
                  </a:outerShdw>
                </a:effectLst>
              </a:rPr>
              <a:t>царювання</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якого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почалось</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систематичне</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будівництво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доріг</a:t>
            </a:r>
            <a:r>
              <a:rPr lang="ru-RU" sz="2800" b="1" i="1" dirty="0" smtClean="0">
                <a:solidFill>
                  <a:schemeClr val="tx1"/>
                </a:solidFill>
                <a:effectLst>
                  <a:outerShdw blurRad="38100" dist="38100" dir="2700000" algn="tl">
                    <a:srgbClr val="000000">
                      <a:alpha val="43137"/>
                    </a:srgbClr>
                  </a:outerShdw>
                </a:effectLst>
              </a:rPr>
              <a:t>.</a:t>
            </a:r>
            <a:endParaRPr lang="uk-UA" sz="2000" b="1" i="1" dirty="0">
              <a:solidFill>
                <a:schemeClr val="tx1"/>
              </a:solidFill>
              <a:effectLst>
                <a:outerShdw blurRad="38100" dist="38100" dir="2700000" algn="tl">
                  <a:srgbClr val="000000">
                    <a:alpha val="43137"/>
                  </a:srgbClr>
                </a:outerShdw>
              </a:effectLst>
            </a:endParaRPr>
          </a:p>
        </p:txBody>
      </p:sp>
      <p:sp>
        <p:nvSpPr>
          <p:cNvPr id="82" name="L-подібна фігура 81"/>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83" name="TextBox 82"/>
          <p:cNvSpPr txBox="1"/>
          <p:nvPr/>
        </p:nvSpPr>
        <p:spPr>
          <a:xfrm>
            <a:off x="5786446" y="3286130"/>
            <a:ext cx="2714644" cy="1200329"/>
          </a:xfrm>
          <a:prstGeom prst="rect">
            <a:avLst/>
          </a:prstGeom>
          <a:noFill/>
        </p:spPr>
        <p:txBody>
          <a:bodyPr wrap="square" rtlCol="0">
            <a:spAutoFit/>
          </a:bodyPr>
          <a:lstStyle/>
          <a:p>
            <a:pPr algn="ctr"/>
            <a:r>
              <a:rPr lang="uk-UA" sz="3600" b="1" i="1" dirty="0" smtClean="0">
                <a:solidFill>
                  <a:srgbClr val="FF0000"/>
                </a:solidFill>
                <a:effectLst>
                  <a:outerShdw blurRad="38100" dist="38100" dir="2700000" algn="tl">
                    <a:srgbClr val="000000">
                      <a:alpha val="43137"/>
                    </a:srgbClr>
                  </a:outerShdw>
                </a:effectLst>
              </a:rPr>
              <a:t>Петро </a:t>
            </a:r>
            <a:r>
              <a:rPr lang="en-US" sz="3600" b="1" i="1" dirty="0" smtClean="0">
                <a:solidFill>
                  <a:srgbClr val="FF0000"/>
                </a:solidFill>
                <a:effectLst>
                  <a:outerShdw blurRad="38100" dist="38100" dir="2700000" algn="tl">
                    <a:srgbClr val="000000">
                      <a:alpha val="43137"/>
                    </a:srgbClr>
                  </a:outerShdw>
                </a:effectLst>
              </a:rPr>
              <a:t>I</a:t>
            </a:r>
            <a:endParaRPr lang="uk-UA" sz="3600" b="1" i="1" dirty="0" smtClean="0">
              <a:solidFill>
                <a:srgbClr val="FF0000"/>
              </a:solidFill>
              <a:effectLst>
                <a:outerShdw blurRad="38100" dist="38100" dir="2700000" algn="tl">
                  <a:srgbClr val="000000">
                    <a:alpha val="43137"/>
                  </a:srgbClr>
                </a:outerShdw>
              </a:effectLst>
            </a:endParaRPr>
          </a:p>
          <a:p>
            <a:endParaRPr lang="uk-UA" sz="3600" b="1" dirty="0">
              <a:solidFill>
                <a:srgbClr val="FF0000"/>
              </a:solidFill>
              <a:effectLst>
                <a:outerShdw blurRad="38100" dist="38100" dir="2700000" algn="tl">
                  <a:srgbClr val="000000">
                    <a:alpha val="43137"/>
                  </a:srgbClr>
                </a:outerShdw>
              </a:effectLst>
            </a:endParaRPr>
          </a:p>
        </p:txBody>
      </p:sp>
      <p:sp>
        <p:nvSpPr>
          <p:cNvPr id="85" name="Прямокутник 84"/>
          <p:cNvSpPr/>
          <p:nvPr/>
        </p:nvSpPr>
        <p:spPr>
          <a:xfrm>
            <a:off x="1357290" y="2143122"/>
            <a:ext cx="785818" cy="80367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84" name="TextBox 83"/>
          <p:cNvSpPr txBox="1"/>
          <p:nvPr/>
        </p:nvSpPr>
        <p:spPr>
          <a:xfrm>
            <a:off x="1428728" y="2214560"/>
            <a:ext cx="652743" cy="646331"/>
          </a:xfrm>
          <a:prstGeom prst="rect">
            <a:avLst/>
          </a:prstGeom>
          <a:noFill/>
        </p:spPr>
        <p:txBody>
          <a:bodyPr wrap="none" rtlCol="0">
            <a:spAutoFit/>
          </a:bodyPr>
          <a:lstStyle/>
          <a:p>
            <a:r>
              <a:rPr lang="uk-UA" sz="3600" b="1" i="1" dirty="0" smtClean="0"/>
              <a:t>14</a:t>
            </a:r>
            <a:endParaRPr lang="uk-UA" sz="3600" b="1" i="1" dirty="0"/>
          </a:p>
        </p:txBody>
      </p:sp>
      <p:sp>
        <p:nvSpPr>
          <p:cNvPr id="87" name="Округлена прямокутна виноска 86"/>
          <p:cNvSpPr/>
          <p:nvPr/>
        </p:nvSpPr>
        <p:spPr>
          <a:xfrm>
            <a:off x="5357818" y="428610"/>
            <a:ext cx="3643338" cy="4429156"/>
          </a:xfrm>
          <a:prstGeom prst="wedgeRoundRectCallout">
            <a:avLst>
              <a:gd name="adj1" fmla="val -49707"/>
              <a:gd name="adj2" fmla="val 12505"/>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err="1" smtClean="0">
                <a:solidFill>
                  <a:schemeClr val="tx1"/>
                </a:solidFill>
                <a:effectLst>
                  <a:outerShdw blurRad="38100" dist="38100" dir="2700000" algn="tl">
                    <a:srgbClr val="000000">
                      <a:alpha val="43137"/>
                    </a:srgbClr>
                  </a:outerShdw>
                </a:effectLst>
              </a:rPr>
              <a:t>Водій</a:t>
            </a:r>
            <a:r>
              <a:rPr lang="ru-RU" sz="2000" b="1" i="1" dirty="0" smtClean="0">
                <a:solidFill>
                  <a:schemeClr val="tx1"/>
                </a:solidFill>
                <a:effectLst>
                  <a:outerShdw blurRad="38100" dist="38100" dir="2700000" algn="tl">
                    <a:srgbClr val="000000">
                      <a:alpha val="43137"/>
                    </a:srgbClr>
                  </a:outerShdw>
                </a:effectLst>
              </a:rPr>
              <a:t> мотоцикла </a:t>
            </a:r>
            <a:r>
              <a:rPr lang="ru-RU" sz="2000" b="1" i="1" dirty="0" err="1" smtClean="0">
                <a:solidFill>
                  <a:schemeClr val="tx1"/>
                </a:solidFill>
                <a:effectLst>
                  <a:outerShdw blurRad="38100" dist="38100" dir="2700000" algn="tl">
                    <a:srgbClr val="000000">
                      <a:alpha val="43137"/>
                    </a:srgbClr>
                  </a:outerShdw>
                </a:effectLst>
              </a:rPr>
              <a:t>чи</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водій</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автомобіля</a:t>
            </a:r>
            <a:r>
              <a:rPr lang="ru-RU" sz="2000" b="1" i="1" dirty="0" smtClean="0">
                <a:solidFill>
                  <a:schemeClr val="tx1"/>
                </a:solidFill>
                <a:effectLst>
                  <a:outerShdw blurRad="38100" dist="38100" dir="2700000" algn="tl">
                    <a:srgbClr val="000000">
                      <a:alpha val="43137"/>
                    </a:srgbClr>
                  </a:outerShdw>
                </a:effectLst>
              </a:rPr>
              <a:t> порушив правила </a:t>
            </a:r>
            <a:r>
              <a:rPr lang="ru-RU" sz="2000" b="1" i="1" dirty="0" err="1" smtClean="0">
                <a:solidFill>
                  <a:schemeClr val="tx1"/>
                </a:solidFill>
                <a:effectLst>
                  <a:outerShdw blurRad="38100" dist="38100" dir="2700000" algn="tl">
                    <a:srgbClr val="000000">
                      <a:alpha val="43137"/>
                    </a:srgbClr>
                  </a:outerShdw>
                </a:effectLst>
              </a:rPr>
              <a:t>дорожнього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руху</a:t>
            </a:r>
            <a:r>
              <a:rPr lang="ru-RU" sz="2800" b="1" i="1" dirty="0" smtClean="0">
                <a:solidFill>
                  <a:schemeClr val="tx1"/>
                </a:solidFill>
                <a:effectLst>
                  <a:outerShdw blurRad="38100" dist="38100" dir="2700000" algn="tl">
                    <a:srgbClr val="000000">
                      <a:alpha val="43137"/>
                    </a:srgbClr>
                  </a:outerShdw>
                </a:effectLst>
              </a:rPr>
              <a:t>?</a:t>
            </a:r>
            <a:endParaRPr lang="uk-UA" sz="2800" b="1" i="1" dirty="0">
              <a:solidFill>
                <a:schemeClr val="tx1"/>
              </a:solidFill>
              <a:effectLst>
                <a:outerShdw blurRad="38100" dist="38100" dir="2700000" algn="tl">
                  <a:srgbClr val="000000">
                    <a:alpha val="43137"/>
                  </a:srgbClr>
                </a:outerShdw>
              </a:effectLst>
            </a:endParaRPr>
          </a:p>
        </p:txBody>
      </p:sp>
      <p:pic>
        <p:nvPicPr>
          <p:cNvPr id="2054" name="Picture 7" descr="ааа"/>
          <p:cNvPicPr>
            <a:picLocks noChangeAspect="1" noChangeArrowheads="1"/>
          </p:cNvPicPr>
          <p:nvPr/>
        </p:nvPicPr>
        <p:blipFill>
          <a:blip r:embed="rId6"/>
          <a:srcRect/>
          <a:stretch>
            <a:fillRect/>
          </a:stretch>
        </p:blipFill>
        <p:spPr bwMode="auto">
          <a:xfrm>
            <a:off x="5857884" y="2143122"/>
            <a:ext cx="2714644" cy="1650206"/>
          </a:xfrm>
          <a:prstGeom prst="rect">
            <a:avLst/>
          </a:prstGeom>
          <a:noFill/>
          <a:ln w="9525">
            <a:noFill/>
            <a:miter lim="800000"/>
            <a:headEnd/>
            <a:tailEnd/>
          </a:ln>
        </p:spPr>
      </p:pic>
      <p:sp>
        <p:nvSpPr>
          <p:cNvPr id="88" name="L-подібна фігура 87"/>
          <p:cNvSpPr/>
          <p:nvPr/>
        </p:nvSpPr>
        <p:spPr>
          <a:xfrm rot="18580211">
            <a:off x="8632644"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89" name="TextBox 88"/>
          <p:cNvSpPr txBox="1"/>
          <p:nvPr/>
        </p:nvSpPr>
        <p:spPr>
          <a:xfrm>
            <a:off x="5572132" y="3714758"/>
            <a:ext cx="3348230" cy="1292662"/>
          </a:xfrm>
          <a:prstGeom prst="rect">
            <a:avLst/>
          </a:prstGeom>
          <a:noFill/>
        </p:spPr>
        <p:txBody>
          <a:bodyPr wrap="square" rtlCol="0">
            <a:spAutoFit/>
          </a:bodyPr>
          <a:lstStyle/>
          <a:p>
            <a:r>
              <a:rPr lang="uk-UA" sz="2800" i="1" dirty="0" smtClean="0">
                <a:solidFill>
                  <a:srgbClr val="FF0000"/>
                </a:solidFill>
              </a:rPr>
              <a:t>Водій автомобіля.</a:t>
            </a:r>
            <a:r>
              <a:rPr lang="ru-RU" sz="2800" i="1" dirty="0" smtClean="0">
                <a:solidFill>
                  <a:srgbClr val="FF0000"/>
                </a:solidFill>
              </a:rPr>
              <a:t> </a:t>
            </a:r>
          </a:p>
          <a:p>
            <a:r>
              <a:rPr lang="ru-RU" sz="1600" i="1" dirty="0" err="1" smtClean="0">
                <a:solidFill>
                  <a:srgbClr val="FF0000"/>
                </a:solidFill>
              </a:rPr>
              <a:t>Перетин</a:t>
            </a:r>
            <a:r>
              <a:rPr lang="ru-RU" sz="1600" i="1" dirty="0" smtClean="0">
                <a:solidFill>
                  <a:srgbClr val="FF0000"/>
                </a:solidFill>
              </a:rPr>
              <a:t> </a:t>
            </a:r>
            <a:r>
              <a:rPr lang="ru-RU" sz="1600" i="1" dirty="0" err="1" smtClean="0">
                <a:solidFill>
                  <a:srgbClr val="FF0000"/>
                </a:solidFill>
              </a:rPr>
              <a:t>суцільної</a:t>
            </a:r>
            <a:r>
              <a:rPr lang="ru-RU" sz="1600" i="1" dirty="0" smtClean="0">
                <a:solidFill>
                  <a:srgbClr val="FF0000"/>
                </a:solidFill>
              </a:rPr>
              <a:t> </a:t>
            </a:r>
            <a:r>
              <a:rPr lang="ru-RU" sz="1600" i="1" dirty="0" err="1" smtClean="0">
                <a:solidFill>
                  <a:srgbClr val="FF0000"/>
                </a:solidFill>
              </a:rPr>
              <a:t>лінії</a:t>
            </a:r>
            <a:r>
              <a:rPr lang="ru-RU" sz="1600" i="1" dirty="0" smtClean="0">
                <a:solidFill>
                  <a:srgbClr val="FF0000"/>
                </a:solidFill>
              </a:rPr>
              <a:t> </a:t>
            </a:r>
            <a:r>
              <a:rPr lang="ru-RU" sz="1600" i="1" dirty="0" err="1" smtClean="0">
                <a:solidFill>
                  <a:srgbClr val="FF0000"/>
                </a:solidFill>
              </a:rPr>
              <a:t>дорожньої</a:t>
            </a:r>
            <a:r>
              <a:rPr lang="ru-RU" sz="1600" i="1" dirty="0" smtClean="0">
                <a:solidFill>
                  <a:srgbClr val="FF0000"/>
                </a:solidFill>
              </a:rPr>
              <a:t> </a:t>
            </a:r>
            <a:r>
              <a:rPr lang="ru-RU" sz="1600" i="1" dirty="0" err="1" smtClean="0">
                <a:solidFill>
                  <a:srgbClr val="FF0000"/>
                </a:solidFill>
              </a:rPr>
              <a:t>розмітки</a:t>
            </a:r>
            <a:r>
              <a:rPr lang="ru-RU" sz="1600" i="1" dirty="0" smtClean="0">
                <a:solidFill>
                  <a:srgbClr val="FF0000"/>
                </a:solidFill>
              </a:rPr>
              <a:t> заборонено</a:t>
            </a:r>
            <a:endParaRPr lang="uk-UA" sz="1600" i="1" dirty="0" smtClean="0">
              <a:solidFill>
                <a:srgbClr val="FF0000"/>
              </a:solidFill>
            </a:endParaRPr>
          </a:p>
          <a:p>
            <a:endParaRPr lang="uk-UA" dirty="0"/>
          </a:p>
        </p:txBody>
      </p:sp>
      <p:sp>
        <p:nvSpPr>
          <p:cNvPr id="91" name="Прямокутник 90"/>
          <p:cNvSpPr/>
          <p:nvPr/>
        </p:nvSpPr>
        <p:spPr>
          <a:xfrm>
            <a:off x="2143108" y="2143122"/>
            <a:ext cx="785818" cy="803678"/>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90" name="TextBox 89"/>
          <p:cNvSpPr txBox="1"/>
          <p:nvPr/>
        </p:nvSpPr>
        <p:spPr>
          <a:xfrm>
            <a:off x="2214546" y="2214560"/>
            <a:ext cx="652743" cy="646331"/>
          </a:xfrm>
          <a:prstGeom prst="rect">
            <a:avLst/>
          </a:prstGeom>
          <a:noFill/>
        </p:spPr>
        <p:txBody>
          <a:bodyPr wrap="none" rtlCol="0">
            <a:spAutoFit/>
          </a:bodyPr>
          <a:lstStyle/>
          <a:p>
            <a:r>
              <a:rPr lang="uk-UA" sz="3600" b="1" i="1" dirty="0" smtClean="0"/>
              <a:t>15</a:t>
            </a:r>
            <a:endParaRPr lang="uk-UA" sz="3600" b="1" i="1" dirty="0"/>
          </a:p>
        </p:txBody>
      </p:sp>
      <p:sp>
        <p:nvSpPr>
          <p:cNvPr id="92" name="Округлена прямокутна виноска 91"/>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800" b="1" i="1" dirty="0" smtClean="0">
                <a:solidFill>
                  <a:schemeClr val="tx1"/>
                </a:solidFill>
                <a:effectLst>
                  <a:outerShdw blurRad="38100" dist="38100" dir="2700000" algn="tl">
                    <a:srgbClr val="000000">
                      <a:alpha val="43137"/>
                    </a:srgbClr>
                  </a:outerShdw>
                </a:effectLst>
              </a:rPr>
              <a:t>Про </a:t>
            </a:r>
            <a:r>
              <a:rPr lang="ru-RU" sz="2800" b="1" i="1" dirty="0" err="1" smtClean="0">
                <a:solidFill>
                  <a:schemeClr val="tx1"/>
                </a:solidFill>
                <a:effectLst>
                  <a:outerShdw blurRad="38100" dist="38100" dir="2700000" algn="tl">
                    <a:srgbClr val="000000">
                      <a:alpha val="43137"/>
                    </a:srgbClr>
                  </a:outerShdw>
                </a:effectLst>
              </a:rPr>
              <a:t>що</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попереджає</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цей</a:t>
            </a:r>
            <a:r>
              <a:rPr lang="ru-RU" sz="2800" b="1" i="1" dirty="0" smtClean="0">
                <a:solidFill>
                  <a:schemeClr val="tx1"/>
                </a:solidFill>
                <a:effectLst>
                  <a:outerShdw blurRad="38100" dist="38100" dir="2700000" algn="tl">
                    <a:srgbClr val="000000">
                      <a:alpha val="43137"/>
                    </a:srgbClr>
                  </a:outerShdw>
                </a:effectLst>
              </a:rPr>
              <a:t> знак?</a:t>
            </a:r>
            <a:endParaRPr lang="uk-UA" sz="2800" b="1" i="1" dirty="0">
              <a:solidFill>
                <a:schemeClr val="tx1"/>
              </a:solidFill>
              <a:effectLst>
                <a:outerShdw blurRad="38100" dist="38100" dir="2700000" algn="tl">
                  <a:srgbClr val="000000">
                    <a:alpha val="43137"/>
                  </a:srgbClr>
                </a:outerShdw>
              </a:effectLst>
            </a:endParaRPr>
          </a:p>
        </p:txBody>
      </p:sp>
      <p:pic>
        <p:nvPicPr>
          <p:cNvPr id="2055" name="Рисунок 2" descr="21.gif"/>
          <p:cNvPicPr>
            <a:picLocks noChangeAspect="1" noChangeArrowheads="1"/>
          </p:cNvPicPr>
          <p:nvPr/>
        </p:nvPicPr>
        <p:blipFill>
          <a:blip r:embed="rId7"/>
          <a:srcRect/>
          <a:stretch>
            <a:fillRect/>
          </a:stretch>
        </p:blipFill>
        <p:spPr bwMode="auto">
          <a:xfrm>
            <a:off x="6715140" y="2071684"/>
            <a:ext cx="1857388" cy="1553777"/>
          </a:xfrm>
          <a:prstGeom prst="rect">
            <a:avLst/>
          </a:prstGeom>
          <a:noFill/>
          <a:ln w="9525">
            <a:noFill/>
            <a:miter lim="800000"/>
            <a:headEnd/>
            <a:tailEnd/>
          </a:ln>
        </p:spPr>
      </p:pic>
      <p:sp>
        <p:nvSpPr>
          <p:cNvPr id="93" name="L-подібна фігура 92"/>
          <p:cNvSpPr/>
          <p:nvPr/>
        </p:nvSpPr>
        <p:spPr>
          <a:xfrm rot="18580211">
            <a:off x="8632642"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94" name="TextBox 93"/>
          <p:cNvSpPr txBox="1"/>
          <p:nvPr/>
        </p:nvSpPr>
        <p:spPr>
          <a:xfrm>
            <a:off x="5621882" y="3571882"/>
            <a:ext cx="3522118" cy="1384995"/>
          </a:xfrm>
          <a:prstGeom prst="rect">
            <a:avLst/>
          </a:prstGeom>
          <a:noFill/>
        </p:spPr>
        <p:txBody>
          <a:bodyPr wrap="none" rtlCol="0">
            <a:spAutoFit/>
          </a:bodyPr>
          <a:lstStyle/>
          <a:p>
            <a:r>
              <a:rPr lang="uk-UA" sz="2800" b="1" i="1" dirty="0" smtClean="0">
                <a:solidFill>
                  <a:srgbClr val="FF0000"/>
                </a:solidFill>
                <a:effectLst>
                  <a:outerShdw blurRad="38100" dist="38100" dir="2700000" algn="tl">
                    <a:srgbClr val="000000">
                      <a:alpha val="43137"/>
                    </a:srgbClr>
                  </a:outerShdw>
                </a:effectLst>
              </a:rPr>
              <a:t>Залізничний переїзд  </a:t>
            </a:r>
          </a:p>
          <a:p>
            <a:r>
              <a:rPr lang="uk-UA" sz="2800" b="1" i="1" dirty="0" smtClean="0">
                <a:solidFill>
                  <a:srgbClr val="FF0000"/>
                </a:solidFill>
                <a:effectLst>
                  <a:outerShdw blurRad="38100" dist="38100" dir="2700000" algn="tl">
                    <a:srgbClr val="000000">
                      <a:alpha val="43137"/>
                    </a:srgbClr>
                  </a:outerShdw>
                </a:effectLst>
              </a:rPr>
              <a:t> без шлагбаума.</a:t>
            </a:r>
          </a:p>
          <a:p>
            <a:endParaRPr lang="uk-UA" sz="2800" dirty="0"/>
          </a:p>
        </p:txBody>
      </p:sp>
      <p:sp>
        <p:nvSpPr>
          <p:cNvPr id="96" name="Прямокутник 95"/>
          <p:cNvSpPr/>
          <p:nvPr/>
        </p:nvSpPr>
        <p:spPr>
          <a:xfrm>
            <a:off x="2928926" y="2143122"/>
            <a:ext cx="785818" cy="803678"/>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95" name="TextBox 94"/>
          <p:cNvSpPr txBox="1"/>
          <p:nvPr/>
        </p:nvSpPr>
        <p:spPr>
          <a:xfrm>
            <a:off x="3000364" y="2214560"/>
            <a:ext cx="652743" cy="646331"/>
          </a:xfrm>
          <a:prstGeom prst="rect">
            <a:avLst/>
          </a:prstGeom>
          <a:noFill/>
        </p:spPr>
        <p:txBody>
          <a:bodyPr wrap="none" rtlCol="0">
            <a:spAutoFit/>
          </a:bodyPr>
          <a:lstStyle/>
          <a:p>
            <a:r>
              <a:rPr lang="uk-UA" sz="3600" b="1" i="1" dirty="0" smtClean="0"/>
              <a:t>16</a:t>
            </a:r>
            <a:endParaRPr lang="uk-UA" sz="3600" b="1" i="1" dirty="0"/>
          </a:p>
        </p:txBody>
      </p:sp>
      <p:sp>
        <p:nvSpPr>
          <p:cNvPr id="97" name="Округлена прямокутна виноска 96"/>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Назвіть</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імператора</a:t>
            </a:r>
            <a:r>
              <a:rPr lang="ru-RU" sz="2000" b="1" i="1" dirty="0" smtClean="0">
                <a:solidFill>
                  <a:schemeClr val="tx1"/>
                </a:solidFill>
                <a:effectLst>
                  <a:outerShdw blurRad="38100" dist="38100" dir="2700000" algn="tl">
                    <a:srgbClr val="000000">
                      <a:alpha val="43137"/>
                    </a:srgbClr>
                  </a:outerShdw>
                </a:effectLst>
              </a:rPr>
              <a:t>, при </a:t>
            </a:r>
            <a:r>
              <a:rPr lang="ru-RU" sz="2000" b="1" i="1" dirty="0" err="1" smtClean="0">
                <a:solidFill>
                  <a:schemeClr val="tx1"/>
                </a:solidFill>
                <a:effectLst>
                  <a:outerShdw blurRad="38100" dist="38100" dir="2700000" algn="tl">
                    <a:srgbClr val="000000">
                      <a:alpha val="43137"/>
                    </a:srgbClr>
                  </a:outerShdw>
                </a:effectLst>
              </a:rPr>
              <a:t>якому</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була</a:t>
            </a:r>
            <a:r>
              <a:rPr lang="ru-RU" sz="2000" b="1" i="1" dirty="0" smtClean="0">
                <a:solidFill>
                  <a:schemeClr val="tx1"/>
                </a:solidFill>
                <a:effectLst>
                  <a:outerShdw blurRad="38100" dist="38100" dir="2700000" algn="tl">
                    <a:srgbClr val="000000">
                      <a:alpha val="43137"/>
                    </a:srgbClr>
                  </a:outerShdw>
                </a:effectLst>
              </a:rPr>
              <a:t> створена команда </a:t>
            </a:r>
            <a:r>
              <a:rPr lang="ru-RU" sz="2000" b="1" i="1" dirty="0" err="1" smtClean="0">
                <a:solidFill>
                  <a:schemeClr val="tx1"/>
                </a:solidFill>
                <a:effectLst>
                  <a:outerShdw blurRad="38100" dist="38100" dir="2700000" algn="tl">
                    <a:srgbClr val="000000">
                      <a:alpha val="43137"/>
                    </a:srgbClr>
                  </a:outerShdw>
                </a:effectLst>
              </a:rPr>
              <a:t>громадян</a:t>
            </a:r>
            <a:r>
              <a:rPr lang="ru-RU" sz="2000" b="1" i="1" dirty="0" smtClean="0">
                <a:solidFill>
                  <a:schemeClr val="tx1"/>
                </a:solidFill>
                <a:effectLst>
                  <a:outerShdw blurRad="38100" dist="38100" dir="2700000" algn="tl">
                    <a:srgbClr val="000000">
                      <a:alpha val="43137"/>
                    </a:srgbClr>
                  </a:outerShdw>
                </a:effectLst>
              </a:rPr>
              <a:t>, яка повинна </a:t>
            </a:r>
            <a:r>
              <a:rPr lang="ru-RU" sz="2000" b="1" i="1" dirty="0" err="1" smtClean="0">
                <a:solidFill>
                  <a:schemeClr val="tx1"/>
                </a:solidFill>
                <a:effectLst>
                  <a:outerShdw blurRad="38100" dist="38100" dir="2700000" algn="tl">
                    <a:srgbClr val="000000">
                      <a:alpha val="43137"/>
                    </a:srgbClr>
                  </a:outerShdw>
                </a:effectLst>
              </a:rPr>
              <a:t>була</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стежити</a:t>
            </a:r>
            <a:r>
              <a:rPr lang="ru-RU" sz="2000" b="1" i="1" dirty="0" smtClean="0">
                <a:solidFill>
                  <a:schemeClr val="tx1"/>
                </a:solidFill>
                <a:effectLst>
                  <a:outerShdw blurRad="38100" dist="38100" dir="2700000" algn="tl">
                    <a:srgbClr val="000000">
                      <a:alpha val="43137"/>
                    </a:srgbClr>
                  </a:outerShdw>
                </a:effectLst>
              </a:rPr>
              <a:t> за </a:t>
            </a:r>
            <a:r>
              <a:rPr lang="ru-RU" sz="2000" b="1" i="1" dirty="0" err="1" smtClean="0">
                <a:solidFill>
                  <a:schemeClr val="tx1"/>
                </a:solidFill>
                <a:effectLst>
                  <a:outerShdw blurRad="38100" dist="38100" dir="2700000" algn="tl">
                    <a:srgbClr val="000000">
                      <a:alpha val="43137"/>
                    </a:srgbClr>
                  </a:outerShdw>
                </a:effectLst>
              </a:rPr>
              <a:t>рухом</a:t>
            </a:r>
            <a:r>
              <a:rPr lang="ru-RU" sz="2000" b="1" i="1" dirty="0" smtClean="0">
                <a:solidFill>
                  <a:schemeClr val="tx1"/>
                </a:solidFill>
                <a:effectLst>
                  <a:outerShdw blurRad="38100" dist="38100" dir="2700000" algn="tl">
                    <a:srgbClr val="000000">
                      <a:alpha val="43137"/>
                    </a:srgbClr>
                  </a:outerShdw>
                </a:effectLst>
              </a:rPr>
              <a:t> на </a:t>
            </a:r>
            <a:r>
              <a:rPr lang="ru-RU" sz="2000" b="1" i="1" dirty="0" err="1" smtClean="0">
                <a:solidFill>
                  <a:schemeClr val="tx1"/>
                </a:solidFill>
                <a:effectLst>
                  <a:outerShdw blurRad="38100" dist="38100" dir="2700000" algn="tl">
                    <a:srgbClr val="000000">
                      <a:alpha val="43137"/>
                    </a:srgbClr>
                  </a:outerShdw>
                </a:effectLst>
              </a:rPr>
              <a:t>перехрестях</a:t>
            </a:r>
            <a:r>
              <a:rPr lang="ru-RU" sz="2000" b="1" i="1" dirty="0" smtClean="0">
                <a:solidFill>
                  <a:schemeClr val="tx1"/>
                </a:solidFill>
                <a:effectLst>
                  <a:outerShdw blurRad="38100" dist="38100" dir="2700000" algn="tl">
                    <a:srgbClr val="000000">
                      <a:alpha val="43137"/>
                    </a:srgbClr>
                  </a:outerShdw>
                </a:effectLst>
              </a:rPr>
              <a:t>. У </a:t>
            </a:r>
            <a:r>
              <a:rPr lang="ru-RU" sz="2000" b="1" i="1" dirty="0" err="1" smtClean="0">
                <a:solidFill>
                  <a:schemeClr val="tx1"/>
                </a:solidFill>
                <a:effectLst>
                  <a:outerShdw blurRad="38100" dist="38100" dir="2700000" algn="tl">
                    <a:srgbClr val="000000">
                      <a:alpha val="43137"/>
                    </a:srgbClr>
                  </a:outerShdw>
                </a:effectLst>
              </a:rPr>
              <a:t>випадку</a:t>
            </a:r>
            <a:r>
              <a:rPr lang="ru-RU" sz="2000" b="1" i="1" dirty="0" smtClean="0">
                <a:solidFill>
                  <a:schemeClr val="tx1"/>
                </a:solidFill>
                <a:effectLst>
                  <a:outerShdw blurRad="38100" dist="38100" dir="2700000" algn="tl">
                    <a:srgbClr val="000000">
                      <a:alpha val="43137"/>
                    </a:srgbClr>
                  </a:outerShdw>
                </a:effectLst>
              </a:rPr>
              <a:t> затору команда мала </a:t>
            </a:r>
            <a:r>
              <a:rPr lang="ru-RU" sz="2000" b="1" i="1" dirty="0" err="1" smtClean="0">
                <a:solidFill>
                  <a:schemeClr val="tx1"/>
                </a:solidFill>
                <a:effectLst>
                  <a:outerShdw blurRad="38100" dist="38100" dir="2700000" algn="tl">
                    <a:srgbClr val="000000">
                      <a:alpha val="43137"/>
                    </a:srgbClr>
                  </a:outerShdw>
                </a:effectLst>
              </a:rPr>
              <a:t>необмежені</a:t>
            </a:r>
            <a:r>
              <a:rPr lang="ru-RU" sz="2000" b="1" i="1" dirty="0" smtClean="0">
                <a:solidFill>
                  <a:schemeClr val="tx1"/>
                </a:solidFill>
                <a:effectLst>
                  <a:outerShdw blurRad="38100" dist="38100" dir="2700000" algn="tl">
                    <a:srgbClr val="000000">
                      <a:alpha val="43137"/>
                    </a:srgbClr>
                  </a:outerShdw>
                </a:effectLst>
              </a:rPr>
              <a:t> права, аж до </a:t>
            </a:r>
            <a:r>
              <a:rPr lang="ru-RU" sz="2000" b="1" i="1" dirty="0" err="1" smtClean="0">
                <a:solidFill>
                  <a:schemeClr val="tx1"/>
                </a:solidFill>
                <a:effectLst>
                  <a:outerShdw blurRad="38100" dist="38100" dir="2700000" algn="tl">
                    <a:srgbClr val="000000">
                      <a:alpha val="43137"/>
                    </a:srgbClr>
                  </a:outerShdw>
                </a:effectLst>
              </a:rPr>
              <a:t>застосування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фізичної</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сили</a:t>
            </a:r>
            <a:r>
              <a:rPr lang="ru-RU" sz="2000" b="1" i="1" dirty="0" smtClean="0">
                <a:solidFill>
                  <a:schemeClr val="tx1"/>
                </a:solidFill>
                <a:effectLst>
                  <a:outerShdw blurRad="38100" dist="38100" dir="2700000" algn="tl">
                    <a:srgbClr val="000000">
                      <a:alpha val="43137"/>
                    </a:srgbClr>
                  </a:outerShdw>
                </a:effectLst>
              </a:rPr>
              <a:t>.</a:t>
            </a:r>
            <a:endParaRPr lang="uk-UA" sz="2000" b="1" i="1" dirty="0">
              <a:solidFill>
                <a:schemeClr val="tx1"/>
              </a:solidFill>
              <a:effectLst>
                <a:outerShdw blurRad="38100" dist="38100" dir="2700000" algn="tl">
                  <a:srgbClr val="000000">
                    <a:alpha val="43137"/>
                  </a:srgbClr>
                </a:outerShdw>
              </a:effectLst>
            </a:endParaRPr>
          </a:p>
        </p:txBody>
      </p:sp>
      <p:sp>
        <p:nvSpPr>
          <p:cNvPr id="98" name="L-подібна фігура 97"/>
          <p:cNvSpPr/>
          <p:nvPr/>
        </p:nvSpPr>
        <p:spPr>
          <a:xfrm rot="18580211">
            <a:off x="8632644"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99" name="TextBox 98"/>
          <p:cNvSpPr txBox="1"/>
          <p:nvPr/>
        </p:nvSpPr>
        <p:spPr>
          <a:xfrm>
            <a:off x="6000760" y="3786196"/>
            <a:ext cx="2253950" cy="861774"/>
          </a:xfrm>
          <a:prstGeom prst="rect">
            <a:avLst/>
          </a:prstGeom>
          <a:noFill/>
        </p:spPr>
        <p:txBody>
          <a:bodyPr wrap="none" rtlCol="0">
            <a:spAutoFit/>
          </a:bodyPr>
          <a:lstStyle/>
          <a:p>
            <a:r>
              <a:rPr lang="uk-UA" sz="3200" b="1" i="1" dirty="0" smtClean="0">
                <a:solidFill>
                  <a:srgbClr val="FF0000"/>
                </a:solidFill>
                <a:effectLst>
                  <a:outerShdw blurRad="38100" dist="38100" dir="2700000" algn="tl">
                    <a:srgbClr val="000000">
                      <a:alpha val="43137"/>
                    </a:srgbClr>
                  </a:outerShdw>
                </a:effectLst>
              </a:rPr>
              <a:t>Юлій Цезар</a:t>
            </a:r>
          </a:p>
          <a:p>
            <a:endParaRPr lang="uk-UA" dirty="0"/>
          </a:p>
        </p:txBody>
      </p:sp>
      <p:sp>
        <p:nvSpPr>
          <p:cNvPr id="101" name="Прямокутник 100"/>
          <p:cNvSpPr/>
          <p:nvPr/>
        </p:nvSpPr>
        <p:spPr>
          <a:xfrm>
            <a:off x="3714744" y="2143122"/>
            <a:ext cx="785818" cy="80367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00" name="TextBox 99"/>
          <p:cNvSpPr txBox="1"/>
          <p:nvPr/>
        </p:nvSpPr>
        <p:spPr>
          <a:xfrm>
            <a:off x="3786182" y="2214560"/>
            <a:ext cx="652743" cy="646331"/>
          </a:xfrm>
          <a:prstGeom prst="rect">
            <a:avLst/>
          </a:prstGeom>
          <a:noFill/>
        </p:spPr>
        <p:txBody>
          <a:bodyPr wrap="none" rtlCol="0">
            <a:spAutoFit/>
          </a:bodyPr>
          <a:lstStyle/>
          <a:p>
            <a:r>
              <a:rPr lang="uk-UA" sz="3600" b="1" i="1" dirty="0" smtClean="0"/>
              <a:t>17</a:t>
            </a:r>
            <a:endParaRPr lang="uk-UA" sz="3600" b="1" i="1" dirty="0"/>
          </a:p>
        </p:txBody>
      </p:sp>
      <p:sp>
        <p:nvSpPr>
          <p:cNvPr id="102" name="Округлена прямокутна виноска 101"/>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Якщо</a:t>
            </a:r>
            <a:r>
              <a:rPr lang="ru-RU" sz="2000" b="1" i="1" dirty="0" smtClean="0">
                <a:solidFill>
                  <a:schemeClr val="tx1"/>
                </a:solidFill>
                <a:effectLst>
                  <a:outerShdw blurRad="38100" dist="38100" dir="2700000" algn="tl">
                    <a:srgbClr val="000000">
                      <a:alpha val="43137"/>
                    </a:srgbClr>
                  </a:outerShdw>
                </a:effectLst>
              </a:rPr>
              <a:t> на </a:t>
            </a:r>
            <a:r>
              <a:rPr lang="ru-RU" sz="2000" b="1" i="1" dirty="0" err="1" smtClean="0">
                <a:solidFill>
                  <a:schemeClr val="tx1"/>
                </a:solidFill>
                <a:effectLst>
                  <a:outerShdw blurRad="38100" dist="38100" dir="2700000" algn="tl">
                    <a:srgbClr val="000000">
                      <a:alpha val="43137"/>
                    </a:srgbClr>
                  </a:outerShdw>
                </a:effectLst>
              </a:rPr>
              <a:t>перехресті</a:t>
            </a:r>
            <a:r>
              <a:rPr lang="ru-RU" sz="2000" b="1" i="1" dirty="0" smtClean="0">
                <a:solidFill>
                  <a:schemeClr val="tx1"/>
                </a:solidFill>
                <a:effectLst>
                  <a:outerShdw blurRad="38100" dist="38100" dir="2700000" algn="tl">
                    <a:srgbClr val="000000">
                      <a:alpha val="43137"/>
                    </a:srgbClr>
                  </a:outerShdw>
                </a:effectLst>
              </a:rPr>
              <a:t>, де </a:t>
            </a:r>
            <a:r>
              <a:rPr lang="ru-RU" sz="2000" b="1" i="1" dirty="0" err="1" smtClean="0">
                <a:solidFill>
                  <a:schemeClr val="tx1"/>
                </a:solidFill>
                <a:effectLst>
                  <a:outerShdw blurRad="38100" dist="38100" dir="2700000" algn="tl">
                    <a:srgbClr val="000000">
                      <a:alpha val="43137"/>
                    </a:srgbClr>
                  </a:outerShdw>
                </a:effectLst>
              </a:rPr>
              <a:t>працює</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світлофор</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знаходиться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регулювальник</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чиїм</a:t>
            </a:r>
            <a:r>
              <a:rPr lang="ru-RU" sz="2000" b="1" i="1" dirty="0" smtClean="0">
                <a:solidFill>
                  <a:schemeClr val="tx1"/>
                </a:solidFill>
                <a:effectLst>
                  <a:outerShdw blurRad="38100" dist="38100" dir="2700000" algn="tl">
                    <a:srgbClr val="000000">
                      <a:alpha val="43137"/>
                    </a:srgbClr>
                  </a:outerShdw>
                </a:effectLst>
              </a:rPr>
              <a:t> сигналами </a:t>
            </a:r>
            <a:r>
              <a:rPr lang="ru-RU" sz="2000" b="1" i="1" dirty="0" err="1" smtClean="0">
                <a:solidFill>
                  <a:schemeClr val="tx1"/>
                </a:solidFill>
                <a:effectLst>
                  <a:outerShdw blurRad="38100" dist="38100" dir="2700000" algn="tl">
                    <a:srgbClr val="000000">
                      <a:alpha val="43137"/>
                    </a:srgbClr>
                  </a:outerShdw>
                </a:effectLst>
              </a:rPr>
              <a:t>потрібно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підкорятися</a:t>
            </a:r>
            <a:r>
              <a:rPr lang="ru-RU" sz="2000" b="1" i="1" dirty="0" smtClean="0">
                <a:solidFill>
                  <a:schemeClr val="tx1"/>
                </a:solidFill>
                <a:effectLst>
                  <a:outerShdw blurRad="38100" dist="38100" dir="2700000" algn="tl">
                    <a:srgbClr val="000000">
                      <a:alpha val="43137"/>
                    </a:srgbClr>
                  </a:outerShdw>
                </a:effectLst>
              </a:rPr>
              <a:t> – </a:t>
            </a:r>
            <a:r>
              <a:rPr lang="ru-RU" sz="2000" b="1" i="1" dirty="0" err="1" smtClean="0">
                <a:solidFill>
                  <a:schemeClr val="tx1"/>
                </a:solidFill>
                <a:effectLst>
                  <a:outerShdw blurRad="38100" dist="38100" dir="2700000" algn="tl">
                    <a:srgbClr val="000000">
                      <a:alpha val="43137"/>
                    </a:srgbClr>
                  </a:outerShdw>
                </a:effectLst>
              </a:rPr>
              <a:t>світлофора</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чи</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регулювальника</a:t>
            </a:r>
            <a:r>
              <a:rPr lang="ru-RU" sz="2000" b="1" i="1" dirty="0" smtClean="0">
                <a:solidFill>
                  <a:schemeClr val="tx1"/>
                </a:solidFill>
                <a:effectLst>
                  <a:outerShdw blurRad="38100" dist="38100" dir="2700000" algn="tl">
                    <a:srgbClr val="000000">
                      <a:alpha val="43137"/>
                    </a:srgbClr>
                  </a:outerShdw>
                </a:effectLst>
              </a:rPr>
              <a:t>?</a:t>
            </a:r>
            <a:endParaRPr lang="uk-UA" sz="2000" b="1" i="1" dirty="0">
              <a:solidFill>
                <a:schemeClr val="tx1"/>
              </a:solidFill>
              <a:effectLst>
                <a:outerShdw blurRad="38100" dist="38100" dir="2700000" algn="tl">
                  <a:srgbClr val="000000">
                    <a:alpha val="43137"/>
                  </a:srgbClr>
                </a:outerShdw>
              </a:effectLst>
            </a:endParaRPr>
          </a:p>
        </p:txBody>
      </p:sp>
      <p:sp>
        <p:nvSpPr>
          <p:cNvPr id="103" name="L-подібна фігура 102"/>
          <p:cNvSpPr/>
          <p:nvPr/>
        </p:nvSpPr>
        <p:spPr>
          <a:xfrm rot="18580211">
            <a:off x="8632641"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04" name="TextBox 103"/>
          <p:cNvSpPr txBox="1"/>
          <p:nvPr/>
        </p:nvSpPr>
        <p:spPr>
          <a:xfrm>
            <a:off x="5715008" y="3286130"/>
            <a:ext cx="3000950" cy="1231106"/>
          </a:xfrm>
          <a:prstGeom prst="rect">
            <a:avLst/>
          </a:prstGeom>
          <a:noFill/>
        </p:spPr>
        <p:txBody>
          <a:bodyPr wrap="none" rtlCol="0">
            <a:spAutoFit/>
          </a:bodyPr>
          <a:lstStyle/>
          <a:p>
            <a:pPr algn="ctr"/>
            <a:r>
              <a:rPr lang="uk-UA" sz="2800" b="1" i="1" dirty="0" smtClean="0">
                <a:solidFill>
                  <a:srgbClr val="FF0000"/>
                </a:solidFill>
                <a:effectLst>
                  <a:outerShdw blurRad="38100" dist="38100" dir="2700000" algn="tl">
                    <a:srgbClr val="000000">
                      <a:alpha val="43137"/>
                    </a:srgbClr>
                  </a:outerShdw>
                </a:effectLst>
              </a:rPr>
              <a:t>Сигналам  </a:t>
            </a:r>
          </a:p>
          <a:p>
            <a:pPr algn="ctr"/>
            <a:r>
              <a:rPr lang="uk-UA" sz="2800" b="1" i="1" dirty="0" smtClean="0">
                <a:solidFill>
                  <a:srgbClr val="FF0000"/>
                </a:solidFill>
                <a:effectLst>
                  <a:outerShdw blurRad="38100" dist="38100" dir="2700000" algn="tl">
                    <a:srgbClr val="000000">
                      <a:alpha val="43137"/>
                    </a:srgbClr>
                  </a:outerShdw>
                </a:effectLst>
              </a:rPr>
              <a:t>регулювальника</a:t>
            </a:r>
            <a:endParaRPr lang="uk-UA" sz="2800" b="1" dirty="0" smtClean="0">
              <a:solidFill>
                <a:srgbClr val="FF0000"/>
              </a:solidFill>
              <a:effectLst>
                <a:outerShdw blurRad="38100" dist="38100" dir="2700000" algn="tl">
                  <a:srgbClr val="000000">
                    <a:alpha val="43137"/>
                  </a:srgbClr>
                </a:outerShdw>
              </a:effectLst>
            </a:endParaRPr>
          </a:p>
          <a:p>
            <a:endParaRPr lang="uk-UA" dirty="0"/>
          </a:p>
        </p:txBody>
      </p:sp>
      <p:sp>
        <p:nvSpPr>
          <p:cNvPr id="106" name="Прямокутник 105"/>
          <p:cNvSpPr/>
          <p:nvPr/>
        </p:nvSpPr>
        <p:spPr>
          <a:xfrm>
            <a:off x="4500562" y="2143122"/>
            <a:ext cx="785818" cy="803678"/>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05" name="TextBox 104"/>
          <p:cNvSpPr txBox="1"/>
          <p:nvPr/>
        </p:nvSpPr>
        <p:spPr>
          <a:xfrm>
            <a:off x="4572000" y="2214560"/>
            <a:ext cx="652743" cy="646331"/>
          </a:xfrm>
          <a:prstGeom prst="rect">
            <a:avLst/>
          </a:prstGeom>
          <a:noFill/>
        </p:spPr>
        <p:txBody>
          <a:bodyPr wrap="none" rtlCol="0">
            <a:spAutoFit/>
          </a:bodyPr>
          <a:lstStyle/>
          <a:p>
            <a:r>
              <a:rPr lang="uk-UA" sz="3600" b="1" i="1" dirty="0" smtClean="0"/>
              <a:t>18</a:t>
            </a:r>
            <a:endParaRPr lang="uk-UA" sz="3600" b="1" i="1" dirty="0"/>
          </a:p>
        </p:txBody>
      </p:sp>
      <p:sp>
        <p:nvSpPr>
          <p:cNvPr id="107" name="Округлена прямокутна виноска 106"/>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Про </a:t>
            </a:r>
            <a:r>
              <a:rPr lang="ru-RU" sz="2000" b="1" i="1" dirty="0" err="1" smtClean="0">
                <a:solidFill>
                  <a:schemeClr val="tx1"/>
                </a:solidFill>
                <a:effectLst>
                  <a:outerShdw blurRad="38100" dist="38100" dir="2700000" algn="tl">
                    <a:srgbClr val="000000">
                      <a:alpha val="43137"/>
                    </a:srgbClr>
                  </a:outerShdw>
                </a:effectLst>
              </a:rPr>
              <a:t>що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каже</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цей</a:t>
            </a:r>
            <a:r>
              <a:rPr lang="ru-RU" sz="2000" b="1" i="1" dirty="0" smtClean="0">
                <a:solidFill>
                  <a:schemeClr val="tx1"/>
                </a:solidFill>
                <a:effectLst>
                  <a:outerShdw blurRad="38100" dist="38100" dir="2700000" algn="tl">
                    <a:srgbClr val="000000">
                      <a:alpha val="43137"/>
                    </a:srgbClr>
                  </a:outerShdw>
                </a:effectLst>
              </a:rPr>
              <a:t> знак?</a:t>
            </a:r>
            <a:endParaRPr lang="uk-UA" sz="2000" b="1" i="1" dirty="0">
              <a:solidFill>
                <a:schemeClr val="tx1"/>
              </a:solidFill>
              <a:effectLst>
                <a:outerShdw blurRad="38100" dist="38100" dir="2700000" algn="tl">
                  <a:srgbClr val="000000">
                    <a:alpha val="43137"/>
                  </a:srgbClr>
                </a:outerShdw>
              </a:effectLst>
            </a:endParaRPr>
          </a:p>
        </p:txBody>
      </p:sp>
      <p:pic>
        <p:nvPicPr>
          <p:cNvPr id="109" name="Рисунок 4" descr="1.gif"/>
          <p:cNvPicPr>
            <a:picLocks noChangeAspect="1" noChangeArrowheads="1"/>
          </p:cNvPicPr>
          <p:nvPr/>
        </p:nvPicPr>
        <p:blipFill>
          <a:blip r:embed="rId8"/>
          <a:srcRect/>
          <a:stretch>
            <a:fillRect/>
          </a:stretch>
        </p:blipFill>
        <p:spPr bwMode="auto">
          <a:xfrm>
            <a:off x="6429388" y="1500180"/>
            <a:ext cx="1428760" cy="1457499"/>
          </a:xfrm>
          <a:prstGeom prst="rect">
            <a:avLst/>
          </a:prstGeom>
          <a:noFill/>
          <a:ln w="9525">
            <a:noFill/>
            <a:miter lim="800000"/>
            <a:headEnd/>
            <a:tailEnd/>
          </a:ln>
        </p:spPr>
      </p:pic>
      <p:sp>
        <p:nvSpPr>
          <p:cNvPr id="110" name="L-подібна фігура 109"/>
          <p:cNvSpPr/>
          <p:nvPr/>
        </p:nvSpPr>
        <p:spPr>
          <a:xfrm rot="18580211">
            <a:off x="8632642"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11" name="TextBox 110"/>
          <p:cNvSpPr txBox="1"/>
          <p:nvPr/>
        </p:nvSpPr>
        <p:spPr>
          <a:xfrm>
            <a:off x="5857884" y="3286130"/>
            <a:ext cx="2428293" cy="1231106"/>
          </a:xfrm>
          <a:prstGeom prst="rect">
            <a:avLst/>
          </a:prstGeom>
          <a:noFill/>
        </p:spPr>
        <p:txBody>
          <a:bodyPr wrap="none" rtlCol="0">
            <a:spAutoFit/>
          </a:bodyPr>
          <a:lstStyle/>
          <a:p>
            <a:pPr algn="ctr"/>
            <a:r>
              <a:rPr lang="uk-UA" sz="2800" b="1" i="1" dirty="0" smtClean="0">
                <a:solidFill>
                  <a:srgbClr val="FF0000"/>
                </a:solidFill>
                <a:effectLst>
                  <a:outerShdw blurRad="38100" dist="38100" dir="2700000" algn="tl">
                    <a:srgbClr val="000000">
                      <a:alpha val="43137"/>
                    </a:srgbClr>
                  </a:outerShdw>
                </a:effectLst>
              </a:rPr>
              <a:t>Рух пішоходів </a:t>
            </a:r>
          </a:p>
          <a:p>
            <a:pPr algn="ctr"/>
            <a:r>
              <a:rPr lang="uk-UA" sz="2800" b="1" i="1" dirty="0" smtClean="0">
                <a:solidFill>
                  <a:srgbClr val="FF0000"/>
                </a:solidFill>
                <a:effectLst>
                  <a:outerShdw blurRad="38100" dist="38100" dir="2700000" algn="tl">
                    <a:srgbClr val="000000">
                      <a:alpha val="43137"/>
                    </a:srgbClr>
                  </a:outerShdw>
                </a:effectLst>
              </a:rPr>
              <a:t>заборонено</a:t>
            </a:r>
          </a:p>
          <a:p>
            <a:pPr algn="ctr"/>
            <a:endParaRPr lang="uk-UA" dirty="0"/>
          </a:p>
        </p:txBody>
      </p:sp>
      <p:sp>
        <p:nvSpPr>
          <p:cNvPr id="113" name="Прямокутник 112"/>
          <p:cNvSpPr/>
          <p:nvPr/>
        </p:nvSpPr>
        <p:spPr>
          <a:xfrm>
            <a:off x="571472" y="3000378"/>
            <a:ext cx="785818" cy="80367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12" name="TextBox 111"/>
          <p:cNvSpPr txBox="1"/>
          <p:nvPr/>
        </p:nvSpPr>
        <p:spPr>
          <a:xfrm>
            <a:off x="642910" y="3071816"/>
            <a:ext cx="652743" cy="646331"/>
          </a:xfrm>
          <a:prstGeom prst="rect">
            <a:avLst/>
          </a:prstGeom>
          <a:noFill/>
        </p:spPr>
        <p:txBody>
          <a:bodyPr wrap="none" rtlCol="0">
            <a:spAutoFit/>
          </a:bodyPr>
          <a:lstStyle/>
          <a:p>
            <a:r>
              <a:rPr lang="uk-UA" sz="3600" b="1" i="1" dirty="0" smtClean="0"/>
              <a:t>19</a:t>
            </a:r>
            <a:endParaRPr lang="uk-UA" sz="3600" b="1" i="1" dirty="0"/>
          </a:p>
        </p:txBody>
      </p:sp>
      <p:sp>
        <p:nvSpPr>
          <p:cNvPr id="114" name="Округлена прямокутна виноска 113"/>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Як </a:t>
            </a:r>
            <a:r>
              <a:rPr lang="ru-RU" sz="2000" b="1" i="1" dirty="0" err="1" smtClean="0">
                <a:solidFill>
                  <a:schemeClr val="tx1"/>
                </a:solidFill>
                <a:effectLst>
                  <a:outerShdw blurRad="38100" dist="38100" dir="2700000" algn="tl">
                    <a:srgbClr val="000000">
                      <a:alpha val="43137"/>
                    </a:srgbClr>
                  </a:outerShdw>
                </a:effectLst>
              </a:rPr>
              <a:t>називається</a:t>
            </a:r>
            <a:r>
              <a:rPr lang="ru-RU" sz="2000" b="1" i="1" dirty="0" smtClean="0">
                <a:solidFill>
                  <a:schemeClr val="tx1"/>
                </a:solidFill>
                <a:effectLst>
                  <a:outerShdw blurRad="38100" dist="38100" dir="2700000" algn="tl">
                    <a:srgbClr val="000000">
                      <a:alpha val="43137"/>
                    </a:srgbClr>
                  </a:outerShdw>
                </a:effectLst>
              </a:rPr>
              <a:t> «особа, </a:t>
            </a:r>
            <a:r>
              <a:rPr lang="ru-RU" sz="2000" b="1" i="1" dirty="0" err="1" smtClean="0">
                <a:solidFill>
                  <a:schemeClr val="tx1"/>
                </a:solidFill>
                <a:effectLst>
                  <a:outerShdw blurRad="38100" dist="38100" dir="2700000" algn="tl">
                    <a:srgbClr val="000000">
                      <a:alpha val="43137"/>
                    </a:srgbClr>
                  </a:outerShdw>
                </a:effectLst>
              </a:rPr>
              <a:t>що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знаходиться</a:t>
            </a:r>
            <a:r>
              <a:rPr lang="ru-RU" sz="2000" b="1" i="1" dirty="0" smtClean="0">
                <a:solidFill>
                  <a:schemeClr val="tx1"/>
                </a:solidFill>
                <a:effectLst>
                  <a:outerShdw blurRad="38100" dist="38100" dir="2700000" algn="tl">
                    <a:srgbClr val="000000">
                      <a:alpha val="43137"/>
                    </a:srgbClr>
                  </a:outerShdw>
                </a:effectLst>
              </a:rPr>
              <a:t> поза транспортного </a:t>
            </a:r>
            <a:r>
              <a:rPr lang="ru-RU" sz="2000" b="1" i="1" dirty="0" err="1" smtClean="0">
                <a:solidFill>
                  <a:schemeClr val="tx1"/>
                </a:solidFill>
                <a:effectLst>
                  <a:outerShdw blurRad="38100" dist="38100" dir="2700000" algn="tl">
                    <a:srgbClr val="000000">
                      <a:alpha val="43137"/>
                    </a:srgbClr>
                  </a:outerShdw>
                </a:effectLst>
              </a:rPr>
              <a:t>засобу</a:t>
            </a:r>
            <a:r>
              <a:rPr lang="ru-RU" sz="2000" b="1" i="1" dirty="0" smtClean="0">
                <a:solidFill>
                  <a:schemeClr val="tx1"/>
                </a:solidFill>
                <a:effectLst>
                  <a:outerShdw blurRad="38100" dist="38100" dir="2700000" algn="tl">
                    <a:srgbClr val="000000">
                      <a:alpha val="43137"/>
                    </a:srgbClr>
                  </a:outerShdw>
                </a:effectLst>
              </a:rPr>
              <a:t> на </a:t>
            </a:r>
            <a:r>
              <a:rPr lang="ru-RU" sz="2000" b="1" i="1" dirty="0" err="1" smtClean="0">
                <a:solidFill>
                  <a:schemeClr val="tx1"/>
                </a:solidFill>
                <a:effectLst>
                  <a:outerShdw blurRad="38100" dist="38100" dir="2700000" algn="tl">
                    <a:srgbClr val="000000">
                      <a:alpha val="43137"/>
                    </a:srgbClr>
                  </a:outerShdw>
                </a:effectLst>
              </a:rPr>
              <a:t>дорозі</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і</a:t>
            </a:r>
            <a:r>
              <a:rPr lang="ru-RU" sz="2000" b="1" i="1" dirty="0" smtClean="0">
                <a:solidFill>
                  <a:schemeClr val="tx1"/>
                </a:solidFill>
                <a:effectLst>
                  <a:outerShdw blurRad="38100" dist="38100" dir="2700000" algn="tl">
                    <a:srgbClr val="000000">
                      <a:alpha val="43137"/>
                    </a:srgbClr>
                  </a:outerShdw>
                </a:effectLst>
              </a:rPr>
              <a:t> не </a:t>
            </a:r>
            <a:r>
              <a:rPr lang="ru-RU" sz="2000" b="1" i="1" dirty="0" err="1" smtClean="0">
                <a:solidFill>
                  <a:schemeClr val="tx1"/>
                </a:solidFill>
                <a:effectLst>
                  <a:outerShdw blurRad="38100" dist="38100" dir="2700000" algn="tl">
                    <a:srgbClr val="000000">
                      <a:alpha val="43137"/>
                    </a:srgbClr>
                  </a:outerShdw>
                </a:effectLst>
              </a:rPr>
              <a:t>здійснює</a:t>
            </a:r>
            <a:r>
              <a:rPr lang="ru-RU" sz="2000" b="1" i="1" dirty="0" smtClean="0">
                <a:solidFill>
                  <a:schemeClr val="tx1"/>
                </a:solidFill>
                <a:effectLst>
                  <a:outerShdw blurRad="38100" dist="38100" dir="2700000" algn="tl">
                    <a:srgbClr val="000000">
                      <a:alpha val="43137"/>
                    </a:srgbClr>
                  </a:outerShdw>
                </a:effectLst>
              </a:rPr>
              <a:t> на </a:t>
            </a:r>
            <a:r>
              <a:rPr lang="ru-RU" sz="2000" b="1" i="1" dirty="0" err="1" smtClean="0">
                <a:solidFill>
                  <a:schemeClr val="tx1"/>
                </a:solidFill>
                <a:effectLst>
                  <a:outerShdw blurRad="38100" dist="38100" dir="2700000" algn="tl">
                    <a:srgbClr val="000000">
                      <a:alpha val="43137"/>
                    </a:srgbClr>
                  </a:outerShdw>
                </a:effectLst>
              </a:rPr>
              <a:t>ній</a:t>
            </a:r>
            <a:r>
              <a:rPr lang="ru-RU" sz="2000" b="1" i="1" dirty="0" smtClean="0">
                <a:solidFill>
                  <a:schemeClr val="tx1"/>
                </a:solidFill>
                <a:effectLst>
                  <a:outerShdw blurRad="38100" dist="38100" dir="2700000" algn="tl">
                    <a:srgbClr val="000000">
                      <a:alpha val="43137"/>
                    </a:srgbClr>
                  </a:outerShdw>
                </a:effectLst>
              </a:rPr>
              <a:t> роботу»?</a:t>
            </a:r>
            <a:endParaRPr lang="uk-UA" sz="2000" b="1" i="1" dirty="0">
              <a:solidFill>
                <a:schemeClr val="tx1"/>
              </a:solidFill>
              <a:effectLst>
                <a:outerShdw blurRad="38100" dist="38100" dir="2700000" algn="tl">
                  <a:srgbClr val="000000">
                    <a:alpha val="43137"/>
                  </a:srgbClr>
                </a:outerShdw>
              </a:effectLst>
            </a:endParaRPr>
          </a:p>
        </p:txBody>
      </p:sp>
      <p:sp>
        <p:nvSpPr>
          <p:cNvPr id="115" name="L-подібна фігура 114"/>
          <p:cNvSpPr/>
          <p:nvPr/>
        </p:nvSpPr>
        <p:spPr>
          <a:xfrm rot="18580211">
            <a:off x="8632644"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20" name="TextBox 119"/>
          <p:cNvSpPr txBox="1"/>
          <p:nvPr/>
        </p:nvSpPr>
        <p:spPr>
          <a:xfrm>
            <a:off x="6858016" y="3214692"/>
            <a:ext cx="184731" cy="369332"/>
          </a:xfrm>
          <a:prstGeom prst="rect">
            <a:avLst/>
          </a:prstGeom>
          <a:noFill/>
        </p:spPr>
        <p:txBody>
          <a:bodyPr wrap="none" rtlCol="0">
            <a:spAutoFit/>
          </a:bodyPr>
          <a:lstStyle/>
          <a:p>
            <a:endParaRPr lang="uk-UA" dirty="0"/>
          </a:p>
        </p:txBody>
      </p:sp>
      <p:sp>
        <p:nvSpPr>
          <p:cNvPr id="122" name="TextBox 121"/>
          <p:cNvSpPr txBox="1"/>
          <p:nvPr/>
        </p:nvSpPr>
        <p:spPr>
          <a:xfrm>
            <a:off x="6286512" y="2857502"/>
            <a:ext cx="1764394" cy="646331"/>
          </a:xfrm>
          <a:prstGeom prst="rect">
            <a:avLst/>
          </a:prstGeom>
          <a:noFill/>
        </p:spPr>
        <p:txBody>
          <a:bodyPr wrap="none" rtlCol="0">
            <a:spAutoFit/>
          </a:bodyPr>
          <a:lstStyle/>
          <a:p>
            <a:r>
              <a:rPr lang="uk-UA" sz="3600" b="1" i="1" dirty="0" smtClean="0">
                <a:solidFill>
                  <a:srgbClr val="FF0000"/>
                </a:solidFill>
                <a:effectLst>
                  <a:outerShdw blurRad="38100" dist="38100" dir="2700000" algn="tl">
                    <a:srgbClr val="000000">
                      <a:alpha val="43137"/>
                    </a:srgbClr>
                  </a:outerShdw>
                </a:effectLst>
              </a:rPr>
              <a:t>Пішохід</a:t>
            </a:r>
            <a:endParaRPr lang="uk-UA" sz="3600" b="1" i="1" dirty="0">
              <a:solidFill>
                <a:srgbClr val="FF0000"/>
              </a:solidFill>
              <a:effectLst>
                <a:outerShdw blurRad="38100" dist="38100" dir="2700000" algn="tl">
                  <a:srgbClr val="000000">
                    <a:alpha val="43137"/>
                  </a:srgbClr>
                </a:outerShdw>
              </a:effectLst>
            </a:endParaRPr>
          </a:p>
        </p:txBody>
      </p:sp>
      <p:sp>
        <p:nvSpPr>
          <p:cNvPr id="124" name="Прямокутник 123"/>
          <p:cNvSpPr/>
          <p:nvPr/>
        </p:nvSpPr>
        <p:spPr>
          <a:xfrm>
            <a:off x="1357290" y="3000378"/>
            <a:ext cx="785818" cy="803678"/>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23" name="TextBox 122"/>
          <p:cNvSpPr txBox="1"/>
          <p:nvPr/>
        </p:nvSpPr>
        <p:spPr>
          <a:xfrm>
            <a:off x="1428728" y="3071816"/>
            <a:ext cx="652743" cy="646331"/>
          </a:xfrm>
          <a:prstGeom prst="rect">
            <a:avLst/>
          </a:prstGeom>
          <a:noFill/>
        </p:spPr>
        <p:txBody>
          <a:bodyPr wrap="none" rtlCol="0">
            <a:spAutoFit/>
          </a:bodyPr>
          <a:lstStyle/>
          <a:p>
            <a:r>
              <a:rPr lang="uk-UA" sz="3600" b="1" i="1" dirty="0" smtClean="0"/>
              <a:t>20</a:t>
            </a:r>
            <a:endParaRPr lang="uk-UA" sz="3600" b="1" i="1" dirty="0"/>
          </a:p>
        </p:txBody>
      </p:sp>
      <p:sp>
        <p:nvSpPr>
          <p:cNvPr id="125" name="Округлена прямокутна виноска 124"/>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Перша </a:t>
            </a:r>
            <a:r>
              <a:rPr lang="ru-RU" sz="2000" b="1" i="1" dirty="0" err="1" smtClean="0">
                <a:solidFill>
                  <a:schemeClr val="tx1"/>
                </a:solidFill>
                <a:effectLst>
                  <a:outerShdw blurRad="38100" dist="38100" dir="2700000" algn="tl">
                    <a:srgbClr val="000000">
                      <a:alpha val="43137"/>
                    </a:srgbClr>
                  </a:outerShdw>
                </a:effectLst>
              </a:rPr>
              <a:t>Міжнародна</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конференція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автомобільного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руху</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що</a:t>
            </a:r>
            <a:r>
              <a:rPr lang="ru-RU" sz="2000" b="1" i="1" dirty="0" smtClean="0">
                <a:solidFill>
                  <a:schemeClr val="tx1"/>
                </a:solidFill>
                <a:effectLst>
                  <a:outerShdw blurRad="38100" dist="38100" dir="2700000" algn="tl">
                    <a:srgbClr val="000000">
                      <a:alpha val="43137"/>
                    </a:srgbClr>
                  </a:outerShdw>
                </a:effectLst>
              </a:rPr>
              <a:t> проходила в 1909 р. у </a:t>
            </a:r>
            <a:r>
              <a:rPr lang="ru-RU" sz="2000" b="1" i="1" dirty="0" err="1" smtClean="0">
                <a:solidFill>
                  <a:schemeClr val="tx1"/>
                </a:solidFill>
                <a:effectLst>
                  <a:outerShdw blurRad="38100" dist="38100" dir="2700000" algn="tl">
                    <a:srgbClr val="000000">
                      <a:alpha val="43137"/>
                    </a:srgbClr>
                  </a:outerShdw>
                </a:effectLst>
              </a:rPr>
              <a:t>Парижі</a:t>
            </a:r>
            <a:r>
              <a:rPr lang="ru-RU" sz="2000" b="1" i="1" dirty="0" smtClean="0">
                <a:solidFill>
                  <a:schemeClr val="tx1"/>
                </a:solidFill>
                <a:effectLst>
                  <a:outerShdw blurRad="38100" dist="38100" dir="2700000" algn="tl">
                    <a:srgbClr val="000000">
                      <a:alpha val="43137"/>
                    </a:srgbClr>
                  </a:outerShdw>
                </a:effectLst>
              </a:rPr>
              <a:t>, остаточно </a:t>
            </a:r>
            <a:r>
              <a:rPr lang="ru-RU" sz="2000" b="1" i="1" dirty="0" err="1" smtClean="0">
                <a:solidFill>
                  <a:schemeClr val="tx1"/>
                </a:solidFill>
                <a:effectLst>
                  <a:outerShdw blurRad="38100" dist="38100" dir="2700000" algn="tl">
                    <a:srgbClr val="000000">
                      <a:alpha val="43137"/>
                    </a:srgbClr>
                  </a:outerShdw>
                </a:effectLst>
              </a:rPr>
              <a:t>встановила</a:t>
            </a:r>
            <a:r>
              <a:rPr lang="ru-RU" sz="2000" b="1" i="1" dirty="0" smtClean="0">
                <a:solidFill>
                  <a:schemeClr val="tx1"/>
                </a:solidFill>
                <a:effectLst>
                  <a:outerShdw blurRad="38100" dist="38100" dir="2700000" algn="tl">
                    <a:srgbClr val="000000">
                      <a:alpha val="43137"/>
                    </a:srgbClr>
                  </a:outerShdw>
                </a:effectLst>
              </a:rPr>
              <a:t> порядок </a:t>
            </a:r>
            <a:r>
              <a:rPr lang="ru-RU" sz="2000" b="1" i="1" dirty="0" err="1" smtClean="0">
                <a:solidFill>
                  <a:schemeClr val="tx1"/>
                </a:solidFill>
                <a:effectLst>
                  <a:outerShdw blurRad="38100" dist="38100" dir="2700000" algn="tl">
                    <a:srgbClr val="000000">
                      <a:alpha val="43137"/>
                    </a:srgbClr>
                  </a:outerShdw>
                </a:effectLst>
              </a:rPr>
              <a:t>їх</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застосування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Назвіть</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їх</a:t>
            </a:r>
            <a:r>
              <a:rPr lang="ru-RU" sz="2000" b="1" i="1" dirty="0" smtClean="0">
                <a:solidFill>
                  <a:schemeClr val="tx1"/>
                </a:solidFill>
                <a:effectLst>
                  <a:outerShdw blurRad="38100" dist="38100" dir="2700000" algn="tl">
                    <a:srgbClr val="000000">
                      <a:alpha val="43137"/>
                    </a:srgbClr>
                  </a:outerShdw>
                </a:effectLst>
              </a:rPr>
              <a:t>. </a:t>
            </a:r>
            <a:endParaRPr lang="uk-UA" sz="2000" b="1" i="1" dirty="0">
              <a:solidFill>
                <a:schemeClr val="tx1"/>
              </a:solidFill>
              <a:effectLst>
                <a:outerShdw blurRad="38100" dist="38100" dir="2700000" algn="tl">
                  <a:srgbClr val="000000">
                    <a:alpha val="43137"/>
                  </a:srgbClr>
                </a:outerShdw>
              </a:effectLst>
            </a:endParaRPr>
          </a:p>
        </p:txBody>
      </p:sp>
      <p:sp>
        <p:nvSpPr>
          <p:cNvPr id="126" name="L-подібна фігура 125"/>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27" name="TextBox 126"/>
          <p:cNvSpPr txBox="1"/>
          <p:nvPr/>
        </p:nvSpPr>
        <p:spPr>
          <a:xfrm>
            <a:off x="5643570" y="3357568"/>
            <a:ext cx="3232295" cy="923330"/>
          </a:xfrm>
          <a:prstGeom prst="rect">
            <a:avLst/>
          </a:prstGeom>
          <a:noFill/>
        </p:spPr>
        <p:txBody>
          <a:bodyPr wrap="none" rtlCol="0">
            <a:spAutoFit/>
          </a:bodyPr>
          <a:lstStyle/>
          <a:p>
            <a:r>
              <a:rPr lang="ru-RU" sz="3600" b="1" i="1" dirty="0" err="1" smtClean="0">
                <a:solidFill>
                  <a:srgbClr val="FF0000"/>
                </a:solidFill>
                <a:effectLst>
                  <a:outerShdw blurRad="38100" dist="38100" dir="2700000" algn="tl">
                    <a:srgbClr val="000000">
                      <a:alpha val="43137"/>
                    </a:srgbClr>
                  </a:outerShdw>
                </a:effectLst>
              </a:rPr>
              <a:t>Дорожні</a:t>
            </a:r>
            <a:r>
              <a:rPr lang="ru-RU" sz="3600" b="1" i="1" dirty="0" smtClean="0">
                <a:solidFill>
                  <a:srgbClr val="FF0000"/>
                </a:solidFill>
                <a:effectLst>
                  <a:outerShdw blurRad="38100" dist="38100" dir="2700000" algn="tl">
                    <a:srgbClr val="000000">
                      <a:alpha val="43137"/>
                    </a:srgbClr>
                  </a:outerShdw>
                </a:effectLst>
              </a:rPr>
              <a:t> знаки</a:t>
            </a:r>
            <a:endParaRPr lang="uk-UA" sz="3600" b="1" i="1" dirty="0" smtClean="0">
              <a:solidFill>
                <a:srgbClr val="FF0000"/>
              </a:solidFill>
              <a:effectLst>
                <a:outerShdw blurRad="38100" dist="38100" dir="2700000" algn="tl">
                  <a:srgbClr val="000000">
                    <a:alpha val="43137"/>
                  </a:srgbClr>
                </a:outerShdw>
              </a:effectLst>
            </a:endParaRPr>
          </a:p>
          <a:p>
            <a:endParaRPr lang="uk-UA" dirty="0"/>
          </a:p>
        </p:txBody>
      </p:sp>
      <p:sp>
        <p:nvSpPr>
          <p:cNvPr id="129" name="Прямокутник 128"/>
          <p:cNvSpPr/>
          <p:nvPr/>
        </p:nvSpPr>
        <p:spPr>
          <a:xfrm>
            <a:off x="2143108" y="3000378"/>
            <a:ext cx="785818" cy="803678"/>
          </a:xfrm>
          <a:prstGeom prst="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28" name="TextBox 127"/>
          <p:cNvSpPr txBox="1"/>
          <p:nvPr/>
        </p:nvSpPr>
        <p:spPr>
          <a:xfrm>
            <a:off x="2214546" y="3071816"/>
            <a:ext cx="652743" cy="646331"/>
          </a:xfrm>
          <a:prstGeom prst="rect">
            <a:avLst/>
          </a:prstGeom>
          <a:noFill/>
        </p:spPr>
        <p:txBody>
          <a:bodyPr wrap="none" rtlCol="0">
            <a:spAutoFit/>
          </a:bodyPr>
          <a:lstStyle/>
          <a:p>
            <a:r>
              <a:rPr lang="uk-UA" sz="3600" b="1" i="1" dirty="0" smtClean="0"/>
              <a:t>21</a:t>
            </a:r>
            <a:endParaRPr lang="uk-UA" sz="3600" b="1" i="1" dirty="0"/>
          </a:p>
        </p:txBody>
      </p:sp>
      <p:sp>
        <p:nvSpPr>
          <p:cNvPr id="130" name="Округлена прямокутна виноска 129"/>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a:t>
            </a:r>
            <a:r>
              <a:rPr lang="ru-RU" b="1" i="1" dirty="0" smtClean="0">
                <a:solidFill>
                  <a:schemeClr val="tx1"/>
                </a:solidFill>
                <a:effectLst>
                  <a:outerShdw blurRad="38100" dist="38100" dir="2700000" algn="tl">
                    <a:srgbClr val="000000">
                      <a:alpha val="43137"/>
                    </a:srgbClr>
                  </a:outerShdw>
                </a:effectLst>
              </a:rPr>
              <a:t>Для </a:t>
            </a:r>
            <a:r>
              <a:rPr lang="ru-RU" b="1" i="1" dirty="0" err="1" smtClean="0">
                <a:solidFill>
                  <a:schemeClr val="tx1"/>
                </a:solidFill>
                <a:effectLst>
                  <a:outerShdw blurRad="38100" dist="38100" dir="2700000" algn="tl">
                    <a:srgbClr val="000000">
                      <a:alpha val="43137"/>
                    </a:srgbClr>
                  </a:outerShdw>
                </a:effectLst>
              </a:rPr>
              <a:t>чого</a:t>
            </a:r>
            <a:r>
              <a:rPr lang="ru-RU" b="1" i="1" dirty="0" smtClean="0">
                <a:solidFill>
                  <a:schemeClr val="tx1"/>
                </a:solidFill>
                <a:effectLst>
                  <a:outerShdw blurRad="38100" dist="38100" dir="2700000" algn="tl">
                    <a:srgbClr val="000000">
                      <a:alpha val="43137"/>
                    </a:srgbClr>
                  </a:outerShdw>
                </a:effectLst>
              </a:rPr>
              <a:t> в </a:t>
            </a:r>
            <a:r>
              <a:rPr lang="ru-RU" b="1" i="1" dirty="0" err="1" smtClean="0">
                <a:solidFill>
                  <a:schemeClr val="tx1"/>
                </a:solidFill>
                <a:effectLst>
                  <a:outerShdw blurRad="38100" dist="38100" dir="2700000" algn="tl">
                    <a:srgbClr val="000000">
                      <a:alpha val="43137"/>
                    </a:srgbClr>
                  </a:outerShdw>
                </a:effectLst>
              </a:rPr>
              <a:t>автомобільній</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аптечці</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застосовується</a:t>
            </a:r>
            <a:r>
              <a:rPr lang="ru-RU" b="1" i="1" dirty="0" smtClean="0">
                <a:solidFill>
                  <a:schemeClr val="tx1"/>
                </a:solidFill>
                <a:effectLst>
                  <a:outerShdw blurRad="38100" dist="38100" dir="2700000" algn="tl">
                    <a:srgbClr val="000000">
                      <a:alpha val="43137"/>
                    </a:srgbClr>
                  </a:outerShdw>
                </a:effectLst>
              </a:rPr>
              <a:t> 10% </a:t>
            </a:r>
            <a:r>
              <a:rPr lang="ru-RU" b="1" i="1" dirty="0" err="1" smtClean="0">
                <a:solidFill>
                  <a:schemeClr val="tx1"/>
                </a:solidFill>
                <a:effectLst>
                  <a:outerShdw blurRad="38100" dist="38100" dir="2700000" algn="tl">
                    <a:srgbClr val="000000">
                      <a:alpha val="43137"/>
                    </a:srgbClr>
                  </a:outerShdw>
                </a:effectLst>
              </a:rPr>
              <a:t>водний</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розчин</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аміаку</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нашатирний</a:t>
            </a:r>
            <a:r>
              <a:rPr lang="ru-RU" b="1" i="1" dirty="0" smtClean="0">
                <a:solidFill>
                  <a:schemeClr val="tx1"/>
                </a:solidFill>
                <a:effectLst>
                  <a:outerShdw blurRad="38100" dist="38100" dir="2700000" algn="tl">
                    <a:srgbClr val="000000">
                      <a:alpha val="43137"/>
                    </a:srgbClr>
                  </a:outerShdw>
                </a:effectLst>
              </a:rPr>
              <a:t> спирт).</a:t>
            </a:r>
            <a:endParaRPr lang="uk-UA" b="1" i="1" dirty="0" smtClean="0">
              <a:solidFill>
                <a:schemeClr val="tx1"/>
              </a:solidFill>
              <a:effectLst>
                <a:outerShdw blurRad="38100" dist="38100" dir="2700000" algn="tl">
                  <a:srgbClr val="000000">
                    <a:alpha val="43137"/>
                  </a:srgbClr>
                </a:outerShdw>
              </a:effectLst>
            </a:endParaRPr>
          </a:p>
          <a:p>
            <a:r>
              <a:rPr lang="ru-RU" b="1" i="1" dirty="0" smtClean="0">
                <a:solidFill>
                  <a:schemeClr val="tx1"/>
                </a:solidFill>
                <a:effectLst>
                  <a:outerShdw blurRad="38100" dist="38100" dir="2700000" algn="tl">
                    <a:srgbClr val="000000">
                      <a:alpha val="43137"/>
                    </a:srgbClr>
                  </a:outerShdw>
                </a:effectLst>
              </a:rPr>
              <a:t>   1. Для </a:t>
            </a:r>
            <a:r>
              <a:rPr lang="ru-RU" b="1" i="1" dirty="0" err="1" smtClean="0">
                <a:solidFill>
                  <a:schemeClr val="tx1"/>
                </a:solidFill>
                <a:effectLst>
                  <a:outerShdw blurRad="38100" dist="38100" dir="2700000" algn="tl">
                    <a:srgbClr val="000000">
                      <a:alpha val="43137"/>
                    </a:srgbClr>
                  </a:outerShdw>
                </a:effectLst>
              </a:rPr>
              <a:t>вдихання</a:t>
            </a:r>
            <a:r>
              <a:rPr lang="ru-RU" b="1" i="1" dirty="0" smtClean="0">
                <a:solidFill>
                  <a:schemeClr val="tx1"/>
                </a:solidFill>
                <a:effectLst>
                  <a:outerShdw blurRad="38100" dist="38100" dir="2700000" algn="tl">
                    <a:srgbClr val="000000">
                      <a:alpha val="43137"/>
                    </a:srgbClr>
                  </a:outerShdw>
                </a:effectLst>
              </a:rPr>
              <a:t> при </a:t>
            </a:r>
            <a:r>
              <a:rPr lang="ru-RU" b="1" i="1" dirty="0" err="1" smtClean="0">
                <a:solidFill>
                  <a:schemeClr val="tx1"/>
                </a:solidFill>
                <a:effectLst>
                  <a:outerShdw blurRad="38100" dist="38100" dir="2700000" algn="tl">
                    <a:srgbClr val="000000">
                      <a:alpha val="43137"/>
                    </a:srgbClr>
                  </a:outerShdw>
                </a:effectLst>
              </a:rPr>
              <a:t>непритомності</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і</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чаді</a:t>
            </a:r>
            <a:r>
              <a:rPr lang="ru-RU" b="1" i="1" dirty="0" smtClean="0">
                <a:solidFill>
                  <a:schemeClr val="tx1"/>
                </a:solidFill>
                <a:effectLst>
                  <a:outerShdw blurRad="38100" dist="38100" dir="2700000" algn="tl">
                    <a:srgbClr val="000000">
                      <a:alpha val="43137"/>
                    </a:srgbClr>
                  </a:outerShdw>
                </a:effectLst>
              </a:rPr>
              <a:t>.</a:t>
            </a:r>
            <a:endParaRPr lang="uk-UA" b="1" i="1" dirty="0" smtClean="0">
              <a:solidFill>
                <a:schemeClr val="tx1"/>
              </a:solidFill>
              <a:effectLst>
                <a:outerShdw blurRad="38100" dist="38100" dir="2700000" algn="tl">
                  <a:srgbClr val="000000">
                    <a:alpha val="43137"/>
                  </a:srgbClr>
                </a:outerShdw>
              </a:effectLst>
            </a:endParaRPr>
          </a:p>
          <a:p>
            <a:r>
              <a:rPr lang="ru-RU" b="1" i="1" dirty="0" smtClean="0">
                <a:solidFill>
                  <a:schemeClr val="tx1"/>
                </a:solidFill>
                <a:effectLst>
                  <a:outerShdw blurRad="38100" dist="38100" dir="2700000" algn="tl">
                    <a:srgbClr val="000000">
                      <a:alpha val="43137"/>
                    </a:srgbClr>
                  </a:outerShdw>
                </a:effectLst>
              </a:rPr>
              <a:t>   2. Для </a:t>
            </a:r>
            <a:r>
              <a:rPr lang="ru-RU" b="1" i="1" dirty="0" err="1" smtClean="0">
                <a:solidFill>
                  <a:schemeClr val="tx1"/>
                </a:solidFill>
                <a:effectLst>
                  <a:outerShdw blurRad="38100" dist="38100" dir="2700000" algn="tl">
                    <a:srgbClr val="000000">
                      <a:alpha val="43137"/>
                    </a:srgbClr>
                  </a:outerShdw>
                </a:effectLst>
              </a:rPr>
              <a:t>накладання</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зігрівального</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компресу</a:t>
            </a:r>
            <a:r>
              <a:rPr lang="ru-RU" b="1" i="1" dirty="0" smtClean="0">
                <a:solidFill>
                  <a:schemeClr val="tx1"/>
                </a:solidFill>
                <a:effectLst>
                  <a:outerShdw blurRad="38100" dist="38100" dir="2700000" algn="tl">
                    <a:srgbClr val="000000">
                      <a:alpha val="43137"/>
                    </a:srgbClr>
                  </a:outerShdw>
                </a:effectLst>
              </a:rPr>
              <a:t>. </a:t>
            </a:r>
            <a:endParaRPr lang="uk-UA" b="1" i="1" dirty="0" smtClean="0">
              <a:solidFill>
                <a:schemeClr val="tx1"/>
              </a:solidFill>
              <a:effectLst>
                <a:outerShdw blurRad="38100" dist="38100" dir="2700000" algn="tl">
                  <a:srgbClr val="000000">
                    <a:alpha val="43137"/>
                  </a:srgbClr>
                </a:outerShdw>
              </a:effectLst>
            </a:endParaRPr>
          </a:p>
          <a:p>
            <a:r>
              <a:rPr lang="ru-RU" b="1" i="1" dirty="0" smtClean="0">
                <a:solidFill>
                  <a:schemeClr val="tx1"/>
                </a:solidFill>
                <a:effectLst>
                  <a:outerShdw blurRad="38100" dist="38100" dir="2700000" algn="tl">
                    <a:srgbClr val="000000">
                      <a:alpha val="43137"/>
                    </a:srgbClr>
                  </a:outerShdw>
                </a:effectLst>
              </a:rPr>
              <a:t>   3. Для </a:t>
            </a:r>
            <a:r>
              <a:rPr lang="ru-RU" b="1" i="1" dirty="0" err="1" smtClean="0">
                <a:solidFill>
                  <a:schemeClr val="tx1"/>
                </a:solidFill>
                <a:effectLst>
                  <a:outerShdw blurRad="38100" dist="38100" dir="2700000" algn="tl">
                    <a:srgbClr val="000000">
                      <a:alpha val="43137"/>
                    </a:srgbClr>
                  </a:outerShdw>
                </a:effectLst>
              </a:rPr>
              <a:t>обробки</a:t>
            </a:r>
            <a:r>
              <a:rPr lang="ru-RU" b="1" i="1" dirty="0" smtClean="0">
                <a:solidFill>
                  <a:schemeClr val="tx1"/>
                </a:solidFill>
                <a:effectLst>
                  <a:outerShdw blurRad="38100" dist="38100" dir="2700000" algn="tl">
                    <a:srgbClr val="000000">
                      <a:alpha val="43137"/>
                    </a:srgbClr>
                  </a:outerShdw>
                </a:effectLst>
              </a:rPr>
              <a:t> ран.</a:t>
            </a:r>
            <a:endParaRPr lang="uk-UA" b="1" i="1" dirty="0">
              <a:solidFill>
                <a:schemeClr val="tx1"/>
              </a:solidFill>
              <a:effectLst>
                <a:outerShdw blurRad="38100" dist="38100" dir="2700000" algn="tl">
                  <a:srgbClr val="000000">
                    <a:alpha val="43137"/>
                  </a:srgbClr>
                </a:outerShdw>
              </a:effectLst>
            </a:endParaRPr>
          </a:p>
        </p:txBody>
      </p:sp>
      <p:sp>
        <p:nvSpPr>
          <p:cNvPr id="131" name="L-подібна фігура 130"/>
          <p:cNvSpPr/>
          <p:nvPr/>
        </p:nvSpPr>
        <p:spPr>
          <a:xfrm rot="18580211">
            <a:off x="8632642"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cxnSp>
        <p:nvCxnSpPr>
          <p:cNvPr id="133" name="Пряма сполучна лінія 132"/>
          <p:cNvCxnSpPr/>
          <p:nvPr/>
        </p:nvCxnSpPr>
        <p:spPr>
          <a:xfrm>
            <a:off x="5786446" y="2500312"/>
            <a:ext cx="2071702" cy="1588"/>
          </a:xfrm>
          <a:prstGeom prst="line">
            <a:avLst/>
          </a:prstGeom>
          <a:ln w="476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4" name="Пряма сполучна лінія 133"/>
          <p:cNvCxnSpPr/>
          <p:nvPr/>
        </p:nvCxnSpPr>
        <p:spPr>
          <a:xfrm>
            <a:off x="5715008" y="2786064"/>
            <a:ext cx="2071702" cy="1588"/>
          </a:xfrm>
          <a:prstGeom prst="line">
            <a:avLst/>
          </a:prstGeom>
          <a:ln w="47625">
            <a:solidFill>
              <a:srgbClr val="FF0000"/>
            </a:solidFill>
          </a:ln>
        </p:spPr>
        <p:style>
          <a:lnRef idx="1">
            <a:schemeClr val="accent1"/>
          </a:lnRef>
          <a:fillRef idx="0">
            <a:schemeClr val="accent1"/>
          </a:fillRef>
          <a:effectRef idx="0">
            <a:schemeClr val="accent1"/>
          </a:effectRef>
          <a:fontRef idx="minor">
            <a:schemeClr val="tx1"/>
          </a:fontRef>
        </p:style>
      </p:cxnSp>
      <p:sp>
        <p:nvSpPr>
          <p:cNvPr id="136" name="Прямокутник 135"/>
          <p:cNvSpPr/>
          <p:nvPr/>
        </p:nvSpPr>
        <p:spPr>
          <a:xfrm>
            <a:off x="2928926" y="3000378"/>
            <a:ext cx="785818" cy="803678"/>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35" name="TextBox 134"/>
          <p:cNvSpPr txBox="1"/>
          <p:nvPr/>
        </p:nvSpPr>
        <p:spPr>
          <a:xfrm>
            <a:off x="3000364" y="3071816"/>
            <a:ext cx="652743" cy="646331"/>
          </a:xfrm>
          <a:prstGeom prst="rect">
            <a:avLst/>
          </a:prstGeom>
          <a:noFill/>
        </p:spPr>
        <p:txBody>
          <a:bodyPr wrap="none" rtlCol="0">
            <a:spAutoFit/>
          </a:bodyPr>
          <a:lstStyle/>
          <a:p>
            <a:r>
              <a:rPr lang="uk-UA" sz="3600" b="1" i="1" dirty="0" smtClean="0"/>
              <a:t>22</a:t>
            </a:r>
            <a:endParaRPr lang="uk-UA" sz="3600" b="1" i="1" dirty="0"/>
          </a:p>
        </p:txBody>
      </p:sp>
      <p:sp>
        <p:nvSpPr>
          <p:cNvPr id="137" name="Округлена прямокутна виноска 136"/>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     </a:t>
            </a:r>
            <a:r>
              <a:rPr lang="ru-RU" b="1" i="1" dirty="0" smtClean="0">
                <a:solidFill>
                  <a:schemeClr val="tx1"/>
                </a:solidFill>
                <a:effectLst>
                  <a:outerShdw blurRad="38100" dist="38100" dir="2700000" algn="tl">
                    <a:srgbClr val="000000">
                      <a:alpha val="43137"/>
                    </a:srgbClr>
                  </a:outerShdw>
                </a:effectLst>
              </a:rPr>
              <a:t>Про </a:t>
            </a:r>
            <a:r>
              <a:rPr lang="ru-RU" b="1" i="1" dirty="0" err="1" smtClean="0">
                <a:solidFill>
                  <a:schemeClr val="tx1"/>
                </a:solidFill>
                <a:effectLst>
                  <a:outerShdw blurRad="38100" dist="38100" dir="2700000" algn="tl">
                    <a:srgbClr val="000000">
                      <a:alpha val="43137"/>
                    </a:srgbClr>
                  </a:outerShdw>
                </a:effectLst>
              </a:rPr>
              <a:t>що</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каже</a:t>
            </a:r>
            <a:r>
              <a:rPr lang="ru-RU" b="1" i="1" dirty="0" smtClean="0">
                <a:solidFill>
                  <a:schemeClr val="tx1"/>
                </a:solidFill>
                <a:effectLst>
                  <a:outerShdw blurRad="38100" dist="38100" dir="2700000" algn="tl">
                    <a:srgbClr val="000000">
                      <a:alpha val="43137"/>
                    </a:srgbClr>
                  </a:outerShdw>
                </a:effectLst>
              </a:rPr>
              <a:t> </a:t>
            </a:r>
            <a:r>
              <a:rPr lang="ru-RU" b="1" i="1" dirty="0" err="1" smtClean="0">
                <a:solidFill>
                  <a:schemeClr val="tx1"/>
                </a:solidFill>
                <a:effectLst>
                  <a:outerShdw blurRad="38100" dist="38100" dir="2700000" algn="tl">
                    <a:srgbClr val="000000">
                      <a:alpha val="43137"/>
                    </a:srgbClr>
                  </a:outerShdw>
                </a:effectLst>
              </a:rPr>
              <a:t>цей</a:t>
            </a:r>
            <a:r>
              <a:rPr lang="ru-RU" b="1" i="1" dirty="0" smtClean="0">
                <a:solidFill>
                  <a:schemeClr val="tx1"/>
                </a:solidFill>
                <a:effectLst>
                  <a:outerShdw blurRad="38100" dist="38100" dir="2700000" algn="tl">
                    <a:srgbClr val="000000">
                      <a:alpha val="43137"/>
                    </a:srgbClr>
                  </a:outerShdw>
                </a:effectLst>
              </a:rPr>
              <a:t> знак?</a:t>
            </a:r>
            <a:endParaRPr lang="uk-UA" b="1" i="1" dirty="0">
              <a:solidFill>
                <a:schemeClr val="tx1"/>
              </a:solidFill>
              <a:effectLst>
                <a:outerShdw blurRad="38100" dist="38100" dir="2700000" algn="tl">
                  <a:srgbClr val="000000">
                    <a:alpha val="43137"/>
                  </a:srgbClr>
                </a:outerShdw>
              </a:effectLst>
            </a:endParaRPr>
          </a:p>
        </p:txBody>
      </p:sp>
      <p:pic>
        <p:nvPicPr>
          <p:cNvPr id="1027" name="Содержимое 6" descr="4.gif"/>
          <p:cNvPicPr>
            <a:picLocks noChangeAspect="1" noChangeArrowheads="1"/>
          </p:cNvPicPr>
          <p:nvPr/>
        </p:nvPicPr>
        <p:blipFill>
          <a:blip r:embed="rId9"/>
          <a:srcRect/>
          <a:stretch>
            <a:fillRect/>
          </a:stretch>
        </p:blipFill>
        <p:spPr bwMode="auto">
          <a:xfrm>
            <a:off x="6286512" y="1500180"/>
            <a:ext cx="1571636" cy="1534770"/>
          </a:xfrm>
          <a:prstGeom prst="rect">
            <a:avLst/>
          </a:prstGeom>
          <a:noFill/>
          <a:ln w="9525">
            <a:noFill/>
            <a:miter lim="800000"/>
            <a:headEnd/>
            <a:tailEnd/>
          </a:ln>
        </p:spPr>
      </p:pic>
      <p:sp>
        <p:nvSpPr>
          <p:cNvPr id="138" name="L-подібна фігура 137"/>
          <p:cNvSpPr/>
          <p:nvPr/>
        </p:nvSpPr>
        <p:spPr>
          <a:xfrm rot="18580211">
            <a:off x="8632642"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39" name="TextBox 138"/>
          <p:cNvSpPr txBox="1"/>
          <p:nvPr/>
        </p:nvSpPr>
        <p:spPr>
          <a:xfrm>
            <a:off x="5572132" y="3286130"/>
            <a:ext cx="3315972" cy="1384995"/>
          </a:xfrm>
          <a:prstGeom prst="rect">
            <a:avLst/>
          </a:prstGeom>
          <a:noFill/>
        </p:spPr>
        <p:txBody>
          <a:bodyPr wrap="none" rtlCol="0">
            <a:spAutoFit/>
          </a:bodyPr>
          <a:lstStyle/>
          <a:p>
            <a:pPr algn="ctr"/>
            <a:r>
              <a:rPr lang="uk-UA" sz="2800" b="1" i="1" dirty="0" smtClean="0">
                <a:solidFill>
                  <a:srgbClr val="FF0000"/>
                </a:solidFill>
                <a:effectLst>
                  <a:outerShdw blurRad="38100" dist="38100" dir="2700000" algn="tl">
                    <a:srgbClr val="000000">
                      <a:alpha val="43137"/>
                    </a:srgbClr>
                  </a:outerShdw>
                </a:effectLst>
              </a:rPr>
              <a:t>Рух </a:t>
            </a:r>
            <a:r>
              <a:rPr lang="ru-RU" sz="2800" b="1" i="1" dirty="0" smtClean="0">
                <a:solidFill>
                  <a:srgbClr val="FF0000"/>
                </a:solidFill>
                <a:effectLst>
                  <a:outerShdw blurRad="38100" dist="38100" dir="2700000" algn="tl">
                    <a:srgbClr val="000000">
                      <a:alpha val="43137"/>
                    </a:srgbClr>
                  </a:outerShdw>
                </a:effectLst>
              </a:rPr>
              <a:t>на велосипедах </a:t>
            </a:r>
          </a:p>
          <a:p>
            <a:pPr algn="ctr"/>
            <a:r>
              <a:rPr lang="ru-RU" sz="2800" b="1" i="1" dirty="0" smtClean="0">
                <a:solidFill>
                  <a:srgbClr val="FF0000"/>
                </a:solidFill>
                <a:effectLst>
                  <a:outerShdw blurRad="38100" dist="38100" dir="2700000" algn="tl">
                    <a:srgbClr val="000000">
                      <a:alpha val="43137"/>
                    </a:srgbClr>
                  </a:outerShdw>
                </a:effectLst>
              </a:rPr>
              <a:t>заборонено</a:t>
            </a:r>
            <a:endParaRPr lang="uk-UA" sz="2800" b="1" i="1" dirty="0" smtClean="0">
              <a:solidFill>
                <a:srgbClr val="FF0000"/>
              </a:solidFill>
              <a:effectLst>
                <a:outerShdw blurRad="38100" dist="38100" dir="2700000" algn="tl">
                  <a:srgbClr val="000000">
                    <a:alpha val="43137"/>
                  </a:srgbClr>
                </a:outerShdw>
              </a:effectLst>
            </a:endParaRPr>
          </a:p>
          <a:p>
            <a:pPr algn="ctr"/>
            <a:endParaRPr lang="uk-UA" sz="2800" b="1" i="1" dirty="0">
              <a:solidFill>
                <a:srgbClr val="FF0000"/>
              </a:solidFill>
              <a:effectLst>
                <a:outerShdw blurRad="38100" dist="38100" dir="2700000" algn="tl">
                  <a:srgbClr val="000000">
                    <a:alpha val="43137"/>
                  </a:srgbClr>
                </a:outerShdw>
              </a:effectLst>
            </a:endParaRPr>
          </a:p>
        </p:txBody>
      </p:sp>
      <p:sp>
        <p:nvSpPr>
          <p:cNvPr id="143" name="L-подібна фігура 142"/>
          <p:cNvSpPr/>
          <p:nvPr/>
        </p:nvSpPr>
        <p:spPr>
          <a:xfrm rot="18580211">
            <a:off x="8632643"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74" name="Прямокутник 173"/>
          <p:cNvSpPr/>
          <p:nvPr/>
        </p:nvSpPr>
        <p:spPr>
          <a:xfrm>
            <a:off x="3714744" y="3000378"/>
            <a:ext cx="785818" cy="803678"/>
          </a:xfrm>
          <a:prstGeom prst="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73" name="TextBox 172"/>
          <p:cNvSpPr txBox="1"/>
          <p:nvPr/>
        </p:nvSpPr>
        <p:spPr>
          <a:xfrm>
            <a:off x="3786182" y="3071816"/>
            <a:ext cx="652743" cy="646331"/>
          </a:xfrm>
          <a:prstGeom prst="rect">
            <a:avLst/>
          </a:prstGeom>
          <a:noFill/>
        </p:spPr>
        <p:txBody>
          <a:bodyPr wrap="none" rtlCol="0">
            <a:spAutoFit/>
          </a:bodyPr>
          <a:lstStyle/>
          <a:p>
            <a:r>
              <a:rPr lang="uk-UA" sz="3600" b="1" i="1" dirty="0" smtClean="0"/>
              <a:t>23</a:t>
            </a:r>
            <a:endParaRPr lang="uk-UA" sz="3600" b="1" i="1" dirty="0"/>
          </a:p>
        </p:txBody>
      </p:sp>
      <p:sp>
        <p:nvSpPr>
          <p:cNvPr id="175" name="Округлена прямокутна виноска 174"/>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Про </a:t>
            </a:r>
            <a:r>
              <a:rPr lang="ru-RU" sz="2000" b="1" i="1" dirty="0" err="1" smtClean="0">
                <a:solidFill>
                  <a:schemeClr val="tx1"/>
                </a:solidFill>
                <a:effectLst>
                  <a:outerShdw blurRad="38100" dist="38100" dir="2700000" algn="tl">
                    <a:srgbClr val="000000">
                      <a:alpha val="43137"/>
                    </a:srgbClr>
                  </a:outerShdw>
                </a:effectLst>
              </a:rPr>
              <a:t>що</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каже</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жовта</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лінія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дорожньої</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розмітки</a:t>
            </a:r>
            <a:r>
              <a:rPr lang="ru-RU" sz="2000" b="1" i="1" dirty="0" smtClean="0">
                <a:solidFill>
                  <a:schemeClr val="tx1"/>
                </a:solidFill>
                <a:effectLst>
                  <a:outerShdw blurRad="38100" dist="38100" dir="2700000" algn="tl">
                    <a:srgbClr val="000000">
                      <a:alpha val="43137"/>
                    </a:srgbClr>
                  </a:outerShdw>
                </a:effectLst>
              </a:rPr>
              <a:t>?</a:t>
            </a:r>
            <a:endParaRPr lang="uk-UA" b="1" i="1" dirty="0">
              <a:solidFill>
                <a:schemeClr val="tx1"/>
              </a:solidFill>
              <a:effectLst>
                <a:outerShdw blurRad="38100" dist="38100" dir="2700000" algn="tl">
                  <a:srgbClr val="000000">
                    <a:alpha val="43137"/>
                  </a:srgbClr>
                </a:outerShdw>
              </a:effectLst>
            </a:endParaRPr>
          </a:p>
        </p:txBody>
      </p:sp>
      <p:sp>
        <p:nvSpPr>
          <p:cNvPr id="190" name="L-подібна фігура 189"/>
          <p:cNvSpPr/>
          <p:nvPr/>
        </p:nvSpPr>
        <p:spPr>
          <a:xfrm rot="18580211">
            <a:off x="8632643"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91" name="TextBox 190"/>
          <p:cNvSpPr txBox="1"/>
          <p:nvPr/>
        </p:nvSpPr>
        <p:spPr>
          <a:xfrm>
            <a:off x="5715008" y="2285998"/>
            <a:ext cx="3020058" cy="830997"/>
          </a:xfrm>
          <a:prstGeom prst="rect">
            <a:avLst/>
          </a:prstGeom>
          <a:noFill/>
        </p:spPr>
        <p:txBody>
          <a:bodyPr wrap="none" rtlCol="0">
            <a:spAutoFit/>
          </a:bodyPr>
          <a:lstStyle/>
          <a:p>
            <a:r>
              <a:rPr lang="uk-UA" sz="2400" b="1" i="1" dirty="0" smtClean="0">
                <a:solidFill>
                  <a:srgbClr val="FF0000"/>
                </a:solidFill>
                <a:effectLst>
                  <a:outerShdw blurRad="38100" dist="38100" dir="2700000" algn="tl">
                    <a:srgbClr val="000000">
                      <a:alpha val="43137"/>
                    </a:srgbClr>
                  </a:outerShdw>
                </a:effectLst>
              </a:rPr>
              <a:t>Зупинка заборонена.</a:t>
            </a:r>
          </a:p>
          <a:p>
            <a:endParaRPr lang="uk-UA" sz="2400" b="1" i="1" dirty="0">
              <a:solidFill>
                <a:srgbClr val="FF0000"/>
              </a:solidFill>
              <a:effectLst>
                <a:outerShdw blurRad="38100" dist="38100" dir="2700000" algn="tl">
                  <a:srgbClr val="000000">
                    <a:alpha val="43137"/>
                  </a:srgbClr>
                </a:outerShdw>
              </a:effectLst>
            </a:endParaRPr>
          </a:p>
        </p:txBody>
      </p:sp>
      <p:sp>
        <p:nvSpPr>
          <p:cNvPr id="193" name="Прямокутник 192"/>
          <p:cNvSpPr/>
          <p:nvPr/>
        </p:nvSpPr>
        <p:spPr>
          <a:xfrm>
            <a:off x="4500562" y="3000378"/>
            <a:ext cx="785818" cy="80367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92" name="TextBox 191"/>
          <p:cNvSpPr txBox="1"/>
          <p:nvPr/>
        </p:nvSpPr>
        <p:spPr>
          <a:xfrm>
            <a:off x="4572000" y="3071816"/>
            <a:ext cx="652743" cy="646331"/>
          </a:xfrm>
          <a:prstGeom prst="rect">
            <a:avLst/>
          </a:prstGeom>
          <a:noFill/>
        </p:spPr>
        <p:txBody>
          <a:bodyPr wrap="none" rtlCol="0">
            <a:spAutoFit/>
          </a:bodyPr>
          <a:lstStyle/>
          <a:p>
            <a:r>
              <a:rPr lang="uk-UA" sz="3600" b="1" i="1" dirty="0" smtClean="0"/>
              <a:t>24</a:t>
            </a:r>
            <a:endParaRPr lang="uk-UA" sz="3600" b="1" i="1" dirty="0"/>
          </a:p>
        </p:txBody>
      </p:sp>
      <p:sp>
        <p:nvSpPr>
          <p:cNvPr id="194" name="Округлена прямокутна виноска 193"/>
          <p:cNvSpPr/>
          <p:nvPr/>
        </p:nvSpPr>
        <p:spPr>
          <a:xfrm>
            <a:off x="5357818" y="428610"/>
            <a:ext cx="3643306" cy="4429156"/>
          </a:xfrm>
          <a:prstGeom prst="wedgeRoundRectCallout">
            <a:avLst>
              <a:gd name="adj1" fmla="val -50041"/>
              <a:gd name="adj2" fmla="val 14907"/>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ru-RU" sz="2000" b="1" i="1" dirty="0" smtClean="0">
                <a:solidFill>
                  <a:schemeClr val="tx1"/>
                </a:solidFill>
                <a:effectLst>
                  <a:outerShdw blurRad="38100" dist="38100" dir="2700000" algn="tl">
                    <a:srgbClr val="000000">
                      <a:alpha val="43137"/>
                    </a:srgbClr>
                  </a:outerShdw>
                </a:effectLst>
              </a:rPr>
              <a:t>Як велосипедист повинен </a:t>
            </a:r>
            <a:r>
              <a:rPr lang="ru-RU" sz="2000" b="1" i="1" dirty="0" err="1" smtClean="0">
                <a:solidFill>
                  <a:schemeClr val="tx1"/>
                </a:solidFill>
                <a:effectLst>
                  <a:outerShdw blurRad="38100" dist="38100" dir="2700000" algn="tl">
                    <a:srgbClr val="000000">
                      <a:alpha val="43137"/>
                    </a:srgbClr>
                  </a:outerShdw>
                </a:effectLst>
              </a:rPr>
              <a:t>інформувати</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інших</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учасників</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руху</a:t>
            </a:r>
            <a:r>
              <a:rPr lang="ru-RU" sz="2000" b="1" i="1" dirty="0" smtClean="0">
                <a:solidFill>
                  <a:schemeClr val="tx1"/>
                </a:solidFill>
                <a:effectLst>
                  <a:outerShdw blurRad="38100" dist="38100" dir="2700000" algn="tl">
                    <a:srgbClr val="000000">
                      <a:alpha val="43137"/>
                    </a:srgbClr>
                  </a:outerShdw>
                </a:effectLst>
              </a:rPr>
              <a:t> про </a:t>
            </a:r>
            <a:r>
              <a:rPr lang="ru-RU" sz="2000" b="1" i="1" dirty="0" err="1" smtClean="0">
                <a:solidFill>
                  <a:schemeClr val="tx1"/>
                </a:solidFill>
                <a:effectLst>
                  <a:outerShdw blurRad="38100" dist="38100" dir="2700000" algn="tl">
                    <a:srgbClr val="000000">
                      <a:alpha val="43137"/>
                    </a:srgbClr>
                  </a:outerShdw>
                </a:effectLst>
              </a:rPr>
              <a:t>свій</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намір</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зупинитися</a:t>
            </a:r>
            <a:r>
              <a:rPr lang="ru-RU" sz="2000" b="1" i="1" dirty="0" smtClean="0">
                <a:solidFill>
                  <a:schemeClr val="tx1"/>
                </a:solidFill>
                <a:effectLst>
                  <a:outerShdw blurRad="38100" dist="38100" dir="2700000" algn="tl">
                    <a:srgbClr val="000000">
                      <a:alpha val="43137"/>
                    </a:srgbClr>
                  </a:outerShdw>
                </a:effectLst>
              </a:rPr>
              <a:t>? </a:t>
            </a:r>
            <a:endParaRPr lang="uk-UA" sz="2000" b="1" i="1" dirty="0">
              <a:solidFill>
                <a:schemeClr val="tx1"/>
              </a:solidFill>
              <a:effectLst>
                <a:outerShdw blurRad="38100" dist="38100" dir="2700000" algn="tl">
                  <a:srgbClr val="000000">
                    <a:alpha val="43137"/>
                  </a:srgbClr>
                </a:outerShdw>
              </a:effectLst>
            </a:endParaRPr>
          </a:p>
        </p:txBody>
      </p:sp>
      <p:sp>
        <p:nvSpPr>
          <p:cNvPr id="195" name="L-подібна фігура 194"/>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99" name="TextBox 198"/>
          <p:cNvSpPr txBox="1"/>
          <p:nvPr/>
        </p:nvSpPr>
        <p:spPr>
          <a:xfrm>
            <a:off x="5500694" y="2786064"/>
            <a:ext cx="3360728" cy="800219"/>
          </a:xfrm>
          <a:prstGeom prst="rect">
            <a:avLst/>
          </a:prstGeom>
          <a:noFill/>
        </p:spPr>
        <p:txBody>
          <a:bodyPr wrap="none" rtlCol="0">
            <a:spAutoFit/>
          </a:bodyPr>
          <a:lstStyle/>
          <a:p>
            <a:r>
              <a:rPr lang="uk-UA" sz="2800" b="1" i="1" dirty="0" smtClean="0">
                <a:solidFill>
                  <a:srgbClr val="FF0000"/>
                </a:solidFill>
                <a:effectLst>
                  <a:outerShdw blurRad="38100" dist="38100" dir="2700000" algn="tl">
                    <a:srgbClr val="000000">
                      <a:alpha val="43137"/>
                    </a:srgbClr>
                  </a:outerShdw>
                </a:effectLst>
              </a:rPr>
              <a:t>Підняти  вгору руку</a:t>
            </a:r>
          </a:p>
          <a:p>
            <a:endParaRPr lang="uk-UA" dirty="0"/>
          </a:p>
        </p:txBody>
      </p:sp>
      <p:sp>
        <p:nvSpPr>
          <p:cNvPr id="141" name="Прямокутник 140"/>
          <p:cNvSpPr/>
          <p:nvPr/>
        </p:nvSpPr>
        <p:spPr>
          <a:xfrm>
            <a:off x="571472" y="3857634"/>
            <a:ext cx="785818" cy="803678"/>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40" name="TextBox 139"/>
          <p:cNvSpPr txBox="1"/>
          <p:nvPr/>
        </p:nvSpPr>
        <p:spPr>
          <a:xfrm>
            <a:off x="642910" y="3929072"/>
            <a:ext cx="652743" cy="646331"/>
          </a:xfrm>
          <a:prstGeom prst="rect">
            <a:avLst/>
          </a:prstGeom>
          <a:noFill/>
        </p:spPr>
        <p:txBody>
          <a:bodyPr wrap="none" rtlCol="0">
            <a:spAutoFit/>
          </a:bodyPr>
          <a:lstStyle/>
          <a:p>
            <a:r>
              <a:rPr lang="uk-UA" sz="3600" b="1" i="1" dirty="0" smtClean="0"/>
              <a:t>25</a:t>
            </a:r>
            <a:endParaRPr lang="uk-UA" sz="3600" b="1" i="1" dirty="0"/>
          </a:p>
        </p:txBody>
      </p:sp>
      <p:sp>
        <p:nvSpPr>
          <p:cNvPr id="142" name="Округлена прямокутна виноска 141"/>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Лівосторонній</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чи</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правосторонній</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рух</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був</a:t>
            </a:r>
            <a:r>
              <a:rPr lang="ru-RU" sz="2800" b="1" i="1" dirty="0" smtClean="0">
                <a:solidFill>
                  <a:schemeClr val="tx1"/>
                </a:solidFill>
                <a:effectLst>
                  <a:outerShdw blurRad="38100" dist="38100" dir="2700000" algn="tl">
                    <a:srgbClr val="000000">
                      <a:alpha val="43137"/>
                    </a:srgbClr>
                  </a:outerShdw>
                </a:effectLst>
              </a:rPr>
              <a:t> </a:t>
            </a:r>
            <a:r>
              <a:rPr lang="ru-RU" sz="2800" b="1" i="1" dirty="0" err="1" smtClean="0">
                <a:solidFill>
                  <a:schemeClr val="tx1"/>
                </a:solidFill>
                <a:effectLst>
                  <a:outerShdw blurRad="38100" dist="38100" dir="2700000" algn="tl">
                    <a:srgbClr val="000000">
                      <a:alpha val="43137"/>
                    </a:srgbClr>
                  </a:outerShdw>
                </a:effectLst>
              </a:rPr>
              <a:t>прийнятий</a:t>
            </a:r>
            <a:r>
              <a:rPr lang="ru-RU" sz="2800" b="1" i="1" dirty="0" smtClean="0">
                <a:solidFill>
                  <a:schemeClr val="tx1"/>
                </a:solidFill>
                <a:effectLst>
                  <a:outerShdw blurRad="38100" dist="38100" dir="2700000" algn="tl">
                    <a:srgbClr val="000000">
                      <a:alpha val="43137"/>
                    </a:srgbClr>
                  </a:outerShdw>
                </a:effectLst>
              </a:rPr>
              <a:t> при </a:t>
            </a:r>
            <a:r>
              <a:rPr lang="ru-RU" sz="2800" b="1" i="1" dirty="0" err="1" smtClean="0">
                <a:solidFill>
                  <a:schemeClr val="tx1"/>
                </a:solidFill>
                <a:effectLst>
                  <a:outerShdw blurRad="38100" dist="38100" dir="2700000" algn="tl">
                    <a:srgbClr val="000000">
                      <a:alpha val="43137"/>
                    </a:srgbClr>
                  </a:outerShdw>
                </a:effectLst>
              </a:rPr>
              <a:t>Петрі</a:t>
            </a:r>
            <a:r>
              <a:rPr lang="ru-RU" sz="2800" b="1" i="1" dirty="0" smtClean="0">
                <a:solidFill>
                  <a:schemeClr val="tx1"/>
                </a:solidFill>
                <a:effectLst>
                  <a:outerShdw blurRad="38100" dist="38100" dir="2700000" algn="tl">
                    <a:srgbClr val="000000">
                      <a:alpha val="43137"/>
                    </a:srgbClr>
                  </a:outerShdw>
                </a:effectLst>
              </a:rPr>
              <a:t> </a:t>
            </a:r>
            <a:r>
              <a:rPr lang="en-US" sz="2800" b="1" i="1" dirty="0" smtClean="0">
                <a:solidFill>
                  <a:schemeClr val="tx1"/>
                </a:solidFill>
                <a:effectLst>
                  <a:outerShdw blurRad="38100" dist="38100" dir="2700000" algn="tl">
                    <a:srgbClr val="000000">
                      <a:alpha val="43137"/>
                    </a:srgbClr>
                  </a:outerShdw>
                </a:effectLst>
              </a:rPr>
              <a:t>I</a:t>
            </a:r>
            <a:r>
              <a:rPr lang="ru-RU" sz="2800" b="1" i="1" dirty="0" smtClean="0">
                <a:solidFill>
                  <a:schemeClr val="tx1"/>
                </a:solidFill>
                <a:effectLst>
                  <a:outerShdw blurRad="38100" dist="38100" dir="2700000" algn="tl">
                    <a:srgbClr val="000000">
                      <a:alpha val="43137"/>
                    </a:srgbClr>
                  </a:outerShdw>
                </a:effectLst>
              </a:rPr>
              <a:t> ?</a:t>
            </a:r>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144" name="L-подібна фігура 143"/>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45" name="TextBox 144"/>
          <p:cNvSpPr txBox="1"/>
          <p:nvPr/>
        </p:nvSpPr>
        <p:spPr>
          <a:xfrm>
            <a:off x="5786446" y="3000378"/>
            <a:ext cx="2906565" cy="800219"/>
          </a:xfrm>
          <a:prstGeom prst="rect">
            <a:avLst/>
          </a:prstGeom>
          <a:noFill/>
        </p:spPr>
        <p:txBody>
          <a:bodyPr wrap="none" rtlCol="0">
            <a:spAutoFit/>
          </a:bodyPr>
          <a:lstStyle/>
          <a:p>
            <a:r>
              <a:rPr lang="uk-UA" sz="2800" b="1" i="1" dirty="0" smtClean="0">
                <a:solidFill>
                  <a:srgbClr val="FF0000"/>
                </a:solidFill>
                <a:effectLst>
                  <a:outerShdw blurRad="38100" dist="38100" dir="2700000" algn="tl">
                    <a:srgbClr val="000000">
                      <a:alpha val="43137"/>
                    </a:srgbClr>
                  </a:outerShdw>
                </a:effectLst>
              </a:rPr>
              <a:t>Правосторонній </a:t>
            </a:r>
            <a:endParaRPr lang="uk-UA" sz="2800" b="1" dirty="0" smtClean="0">
              <a:solidFill>
                <a:srgbClr val="FF0000"/>
              </a:solidFill>
              <a:effectLst>
                <a:outerShdw blurRad="38100" dist="38100" dir="2700000" algn="tl">
                  <a:srgbClr val="000000">
                    <a:alpha val="43137"/>
                  </a:srgbClr>
                </a:outerShdw>
              </a:effectLst>
            </a:endParaRPr>
          </a:p>
          <a:p>
            <a:endParaRPr lang="uk-UA" dirty="0"/>
          </a:p>
        </p:txBody>
      </p:sp>
      <p:sp>
        <p:nvSpPr>
          <p:cNvPr id="147" name="Прямокутник 146"/>
          <p:cNvSpPr/>
          <p:nvPr/>
        </p:nvSpPr>
        <p:spPr>
          <a:xfrm>
            <a:off x="1357290" y="3857634"/>
            <a:ext cx="785818" cy="803678"/>
          </a:xfrm>
          <a:prstGeom prst="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46" name="TextBox 145"/>
          <p:cNvSpPr txBox="1"/>
          <p:nvPr/>
        </p:nvSpPr>
        <p:spPr>
          <a:xfrm>
            <a:off x="1428728" y="3929072"/>
            <a:ext cx="652743" cy="646331"/>
          </a:xfrm>
          <a:prstGeom prst="rect">
            <a:avLst/>
          </a:prstGeom>
          <a:noFill/>
        </p:spPr>
        <p:txBody>
          <a:bodyPr wrap="none" rtlCol="0">
            <a:spAutoFit/>
          </a:bodyPr>
          <a:lstStyle/>
          <a:p>
            <a:r>
              <a:rPr lang="uk-UA" sz="3600" b="1" i="1" dirty="0" smtClean="0"/>
              <a:t>26</a:t>
            </a:r>
            <a:endParaRPr lang="uk-UA" sz="3600" b="1" i="1" dirty="0"/>
          </a:p>
        </p:txBody>
      </p:sp>
      <p:sp>
        <p:nvSpPr>
          <p:cNvPr id="148" name="Округлена прямокутна виноска 147"/>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400" b="1" i="1" dirty="0" smtClean="0">
                <a:solidFill>
                  <a:schemeClr val="tx1"/>
                </a:solidFill>
                <a:effectLst>
                  <a:outerShdw blurRad="38100" dist="38100" dir="2700000" algn="tl">
                    <a:srgbClr val="000000">
                      <a:alpha val="43137"/>
                    </a:srgbClr>
                  </a:outerShdw>
                </a:effectLst>
              </a:rPr>
              <a:t>Про </a:t>
            </a:r>
            <a:r>
              <a:rPr lang="ru-RU" sz="2400" b="1" i="1" dirty="0" err="1" smtClean="0">
                <a:solidFill>
                  <a:schemeClr val="tx1"/>
                </a:solidFill>
                <a:effectLst>
                  <a:outerShdw blurRad="38100" dist="38100" dir="2700000" algn="tl">
                    <a:srgbClr val="000000">
                      <a:alpha val="43137"/>
                    </a:srgbClr>
                  </a:outerShdw>
                </a:effectLst>
              </a:rPr>
              <a:t>що</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каже</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жовтий</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миготливий</a:t>
            </a:r>
            <a:r>
              <a:rPr lang="ru-RU" sz="2400" b="1" i="1" dirty="0" smtClean="0">
                <a:solidFill>
                  <a:schemeClr val="tx1"/>
                </a:solidFill>
                <a:effectLst>
                  <a:outerShdw blurRad="38100" dist="38100" dir="2700000" algn="tl">
                    <a:srgbClr val="000000">
                      <a:alpha val="43137"/>
                    </a:srgbClr>
                  </a:outerShdw>
                </a:effectLst>
              </a:rPr>
              <a:t> сигнал </a:t>
            </a:r>
            <a:r>
              <a:rPr lang="ru-RU" sz="2400" b="1" i="1" dirty="0" err="1" smtClean="0">
                <a:solidFill>
                  <a:schemeClr val="tx1"/>
                </a:solidFill>
                <a:effectLst>
                  <a:outerShdw blurRad="38100" dist="38100" dir="2700000" algn="tl">
                    <a:srgbClr val="000000">
                      <a:alpha val="43137"/>
                    </a:srgbClr>
                  </a:outerShdw>
                </a:effectLst>
              </a:rPr>
              <a:t>світлофора</a:t>
            </a:r>
            <a:r>
              <a:rPr lang="ru-RU" sz="2400" b="1" i="1" dirty="0" smtClean="0">
                <a:solidFill>
                  <a:schemeClr val="tx1"/>
                </a:solidFill>
                <a:effectLst>
                  <a:outerShdw blurRad="38100" dist="38100" dir="2700000" algn="tl">
                    <a:srgbClr val="000000">
                      <a:alpha val="43137"/>
                    </a:srgbClr>
                  </a:outerShdw>
                </a:effectLst>
              </a:rPr>
              <a:t>?</a:t>
            </a:r>
            <a:endParaRPr lang="uk-UA" sz="24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149" name="L-подібна фігура 148"/>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51" name="TextBox 150"/>
          <p:cNvSpPr txBox="1"/>
          <p:nvPr/>
        </p:nvSpPr>
        <p:spPr>
          <a:xfrm>
            <a:off x="5857884" y="2643188"/>
            <a:ext cx="2696636" cy="1107996"/>
          </a:xfrm>
          <a:prstGeom prst="rect">
            <a:avLst/>
          </a:prstGeom>
          <a:noFill/>
        </p:spPr>
        <p:txBody>
          <a:bodyPr wrap="none" rtlCol="0">
            <a:spAutoFit/>
          </a:bodyPr>
          <a:lstStyle/>
          <a:p>
            <a:r>
              <a:rPr lang="uk-UA" sz="2400" b="1" i="1" dirty="0" smtClean="0">
                <a:solidFill>
                  <a:srgbClr val="FF0000"/>
                </a:solidFill>
                <a:effectLst>
                  <a:outerShdw blurRad="38100" dist="38100" dir="2700000" algn="tl">
                    <a:srgbClr val="000000">
                      <a:alpha val="43137"/>
                    </a:srgbClr>
                  </a:outerShdw>
                </a:effectLst>
              </a:rPr>
              <a:t>Рух на перехресті </a:t>
            </a:r>
          </a:p>
          <a:p>
            <a:r>
              <a:rPr lang="uk-UA" sz="2400" b="1" i="1" dirty="0" smtClean="0">
                <a:solidFill>
                  <a:srgbClr val="FF0000"/>
                </a:solidFill>
                <a:effectLst>
                  <a:outerShdw blurRad="38100" dist="38100" dir="2700000" algn="tl">
                    <a:srgbClr val="000000">
                      <a:alpha val="43137"/>
                    </a:srgbClr>
                  </a:outerShdw>
                </a:effectLst>
              </a:rPr>
              <a:t>не регулюється.</a:t>
            </a:r>
          </a:p>
          <a:p>
            <a:endParaRPr lang="uk-UA" dirty="0"/>
          </a:p>
        </p:txBody>
      </p:sp>
      <p:sp>
        <p:nvSpPr>
          <p:cNvPr id="153" name="Прямокутник 152"/>
          <p:cNvSpPr/>
          <p:nvPr/>
        </p:nvSpPr>
        <p:spPr>
          <a:xfrm>
            <a:off x="2143108" y="3857634"/>
            <a:ext cx="785818" cy="803678"/>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52" name="TextBox 151"/>
          <p:cNvSpPr txBox="1"/>
          <p:nvPr/>
        </p:nvSpPr>
        <p:spPr>
          <a:xfrm>
            <a:off x="2214546" y="3929072"/>
            <a:ext cx="652743" cy="646331"/>
          </a:xfrm>
          <a:prstGeom prst="rect">
            <a:avLst/>
          </a:prstGeom>
          <a:noFill/>
        </p:spPr>
        <p:txBody>
          <a:bodyPr wrap="none" rtlCol="0">
            <a:spAutoFit/>
          </a:bodyPr>
          <a:lstStyle/>
          <a:p>
            <a:r>
              <a:rPr lang="uk-UA" sz="3600" b="1" i="1" dirty="0" smtClean="0"/>
              <a:t>27</a:t>
            </a:r>
            <a:endParaRPr lang="uk-UA" sz="3600" b="1" i="1" dirty="0"/>
          </a:p>
        </p:txBody>
      </p:sp>
      <p:sp>
        <p:nvSpPr>
          <p:cNvPr id="156" name="Округлена прямокутна виноска 155"/>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400" b="1" i="1" dirty="0" smtClean="0">
                <a:solidFill>
                  <a:schemeClr val="tx1"/>
                </a:solidFill>
                <a:effectLst>
                  <a:outerShdw blurRad="38100" dist="38100" dir="2700000" algn="tl">
                    <a:srgbClr val="000000">
                      <a:alpha val="43137"/>
                    </a:srgbClr>
                  </a:outerShdw>
                </a:effectLst>
              </a:rPr>
              <a:t>На </a:t>
            </a:r>
            <a:r>
              <a:rPr lang="ru-RU" sz="2400" b="1" i="1" dirty="0" err="1" smtClean="0">
                <a:solidFill>
                  <a:schemeClr val="tx1"/>
                </a:solidFill>
                <a:effectLst>
                  <a:outerShdw blurRad="38100" dist="38100" dir="2700000" algn="tl">
                    <a:srgbClr val="000000">
                      <a:alpha val="43137"/>
                    </a:srgbClr>
                  </a:outerShdw>
                </a:effectLst>
              </a:rPr>
              <a:t>якій</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відстані</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від</a:t>
            </a:r>
            <a:r>
              <a:rPr lang="ru-RU" sz="2400" b="1" i="1" dirty="0" smtClean="0">
                <a:solidFill>
                  <a:schemeClr val="tx1"/>
                </a:solidFill>
                <a:effectLst>
                  <a:outerShdw blurRad="38100" dist="38100" dir="2700000" algn="tl">
                    <a:srgbClr val="000000">
                      <a:alpha val="43137"/>
                    </a:srgbClr>
                  </a:outerShdw>
                </a:effectLst>
              </a:rPr>
              <a:t> края дороги </a:t>
            </a:r>
            <a:r>
              <a:rPr lang="ru-RU" sz="2400" b="1" i="1" dirty="0" err="1" smtClean="0">
                <a:solidFill>
                  <a:schemeClr val="tx1"/>
                </a:solidFill>
                <a:effectLst>
                  <a:outerShdw blurRad="38100" dist="38100" dir="2700000" algn="tl">
                    <a:srgbClr val="000000">
                      <a:alpha val="43137"/>
                    </a:srgbClr>
                  </a:outerShdw>
                </a:effectLst>
              </a:rPr>
              <a:t>може</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пересуватися</a:t>
            </a:r>
            <a:r>
              <a:rPr lang="ru-RU" sz="2400" b="1" i="1" dirty="0" smtClean="0">
                <a:solidFill>
                  <a:schemeClr val="tx1"/>
                </a:solidFill>
                <a:effectLst>
                  <a:outerShdw blurRad="38100" dist="38100" dir="2700000" algn="tl">
                    <a:srgbClr val="000000">
                      <a:alpha val="43137"/>
                    </a:srgbClr>
                  </a:outerShdw>
                </a:effectLst>
              </a:rPr>
              <a:t> велосипедист? </a:t>
            </a:r>
            <a:endParaRPr lang="uk-UA" sz="24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157" name="L-подібна фігура 156"/>
          <p:cNvSpPr/>
          <p:nvPr/>
        </p:nvSpPr>
        <p:spPr>
          <a:xfrm rot="18580211">
            <a:off x="8632642" y="-8609"/>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58" name="TextBox 157"/>
          <p:cNvSpPr txBox="1"/>
          <p:nvPr/>
        </p:nvSpPr>
        <p:spPr>
          <a:xfrm>
            <a:off x="5643570" y="2857502"/>
            <a:ext cx="3126177" cy="800219"/>
          </a:xfrm>
          <a:prstGeom prst="rect">
            <a:avLst/>
          </a:prstGeom>
          <a:noFill/>
        </p:spPr>
        <p:txBody>
          <a:bodyPr wrap="none" rtlCol="0">
            <a:spAutoFit/>
          </a:bodyPr>
          <a:lstStyle/>
          <a:p>
            <a:r>
              <a:rPr lang="uk-UA" sz="2800" b="1" i="1" dirty="0" smtClean="0">
                <a:solidFill>
                  <a:srgbClr val="FF0000"/>
                </a:solidFill>
                <a:effectLst>
                  <a:outerShdw blurRad="38100" dist="38100" dir="2700000" algn="tl">
                    <a:srgbClr val="000000">
                      <a:alpha val="43137"/>
                    </a:srgbClr>
                  </a:outerShdw>
                </a:effectLst>
              </a:rPr>
              <a:t>Не  більш 1 метра</a:t>
            </a:r>
          </a:p>
          <a:p>
            <a:endParaRPr lang="uk-UA" dirty="0"/>
          </a:p>
        </p:txBody>
      </p:sp>
      <p:sp>
        <p:nvSpPr>
          <p:cNvPr id="160" name="Прямокутник 159"/>
          <p:cNvSpPr/>
          <p:nvPr/>
        </p:nvSpPr>
        <p:spPr>
          <a:xfrm>
            <a:off x="2928926" y="3857634"/>
            <a:ext cx="785818" cy="803678"/>
          </a:xfrm>
          <a:prstGeom prst="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59" name="TextBox 158"/>
          <p:cNvSpPr txBox="1"/>
          <p:nvPr/>
        </p:nvSpPr>
        <p:spPr>
          <a:xfrm>
            <a:off x="3000364" y="3929072"/>
            <a:ext cx="652743" cy="646331"/>
          </a:xfrm>
          <a:prstGeom prst="rect">
            <a:avLst/>
          </a:prstGeom>
          <a:noFill/>
        </p:spPr>
        <p:txBody>
          <a:bodyPr wrap="none" rtlCol="0">
            <a:spAutoFit/>
          </a:bodyPr>
          <a:lstStyle/>
          <a:p>
            <a:r>
              <a:rPr lang="uk-UA" sz="3600" b="1" i="1" dirty="0" smtClean="0"/>
              <a:t>28</a:t>
            </a:r>
            <a:endParaRPr lang="uk-UA" sz="3600" b="1" i="1" dirty="0"/>
          </a:p>
        </p:txBody>
      </p:sp>
      <p:sp>
        <p:nvSpPr>
          <p:cNvPr id="161" name="Округлена прямокутна виноска 160"/>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800" b="1" i="1" dirty="0" smtClean="0">
                <a:solidFill>
                  <a:schemeClr val="tx1"/>
                </a:solidFill>
                <a:effectLst>
                  <a:outerShdw blurRad="38100" dist="38100" dir="2700000" algn="tl">
                    <a:srgbClr val="000000">
                      <a:alpha val="43137"/>
                    </a:srgbClr>
                  </a:outerShdw>
                </a:effectLst>
              </a:rPr>
              <a:t>       </a:t>
            </a:r>
            <a:r>
              <a:rPr lang="ru-RU" sz="2000" b="1" i="1" dirty="0" smtClean="0">
                <a:solidFill>
                  <a:schemeClr val="tx1"/>
                </a:solidFill>
                <a:effectLst>
                  <a:outerShdw blurRad="38100" dist="38100" dir="2700000" algn="tl">
                    <a:srgbClr val="000000">
                      <a:alpha val="43137"/>
                    </a:srgbClr>
                  </a:outerShdw>
                </a:effectLst>
              </a:rPr>
              <a:t>З </a:t>
            </a:r>
            <a:r>
              <a:rPr lang="ru-RU" sz="2000" b="1" i="1" dirty="0" err="1" smtClean="0">
                <a:solidFill>
                  <a:schemeClr val="tx1"/>
                </a:solidFill>
                <a:effectLst>
                  <a:outerShdw blurRad="38100" dist="38100" dir="2700000" algn="tl">
                    <a:srgbClr val="000000">
                      <a:alpha val="43137"/>
                    </a:srgbClr>
                  </a:outerShdw>
                </a:effectLst>
              </a:rPr>
              <a:t>якою</a:t>
            </a:r>
            <a:r>
              <a:rPr lang="ru-RU" sz="2000" b="1" i="1" dirty="0" smtClean="0">
                <a:solidFill>
                  <a:schemeClr val="tx1"/>
                </a:solidFill>
                <a:effectLst>
                  <a:outerShdw blurRad="38100" dist="38100" dir="2700000" algn="tl">
                    <a:srgbClr val="000000">
                      <a:alpha val="43137"/>
                    </a:srgbClr>
                  </a:outerShdw>
                </a:effectLst>
              </a:rPr>
              <a:t> максимальною </a:t>
            </a:r>
            <a:r>
              <a:rPr lang="ru-RU" sz="2000" b="1" i="1" dirty="0" err="1" smtClean="0">
                <a:solidFill>
                  <a:schemeClr val="tx1"/>
                </a:solidFill>
                <a:effectLst>
                  <a:outerShdw blurRad="38100" dist="38100" dir="2700000" algn="tl">
                    <a:srgbClr val="000000">
                      <a:alpha val="43137"/>
                    </a:srgbClr>
                  </a:outerShdw>
                </a:effectLst>
              </a:rPr>
              <a:t>швидкістю</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дозволюється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рух</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транспортних</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засобів</a:t>
            </a:r>
            <a:r>
              <a:rPr lang="ru-RU" sz="2000" b="1" i="1" dirty="0" smtClean="0">
                <a:solidFill>
                  <a:schemeClr val="tx1"/>
                </a:solidFill>
                <a:effectLst>
                  <a:outerShdw blurRad="38100" dist="38100" dir="2700000" algn="tl">
                    <a:srgbClr val="000000">
                      <a:alpha val="43137"/>
                    </a:srgbClr>
                  </a:outerShdw>
                </a:effectLst>
              </a:rPr>
              <a:t> у </a:t>
            </a:r>
            <a:r>
              <a:rPr lang="ru-RU" sz="2000" b="1" i="1" dirty="0" err="1" smtClean="0">
                <a:solidFill>
                  <a:schemeClr val="tx1"/>
                </a:solidFill>
                <a:effectLst>
                  <a:outerShdw blurRad="38100" dist="38100" dir="2700000" algn="tl">
                    <a:srgbClr val="000000">
                      <a:alpha val="43137"/>
                    </a:srgbClr>
                  </a:outerShdw>
                </a:effectLst>
              </a:rPr>
              <a:t>населених</a:t>
            </a:r>
            <a:r>
              <a:rPr lang="ru-RU" sz="2000" b="1" i="1" dirty="0" smtClean="0">
                <a:solidFill>
                  <a:schemeClr val="tx1"/>
                </a:solidFill>
                <a:effectLst>
                  <a:outerShdw blurRad="38100" dist="38100" dir="2700000" algn="tl">
                    <a:srgbClr val="000000">
                      <a:alpha val="43137"/>
                    </a:srgbClr>
                  </a:outerShdw>
                </a:effectLst>
              </a:rPr>
              <a:t> пунктах?</a:t>
            </a:r>
            <a:endParaRPr lang="uk-UA" sz="2000" b="1" i="1" dirty="0" smtClean="0">
              <a:solidFill>
                <a:schemeClr val="tx1"/>
              </a:solidFill>
              <a:effectLst>
                <a:outerShdw blurRad="38100" dist="38100" dir="2700000" algn="tl">
                  <a:srgbClr val="000000">
                    <a:alpha val="43137"/>
                  </a:srgbClr>
                </a:outerShdw>
              </a:effectLst>
            </a:endParaRPr>
          </a:p>
          <a:p>
            <a:endParaRPr lang="uk-UA" sz="24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162" name="L-подібна фігура 161"/>
          <p:cNvSpPr/>
          <p:nvPr/>
        </p:nvSpPr>
        <p:spPr>
          <a:xfrm rot="18580211">
            <a:off x="8632642"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63" name="TextBox 162"/>
          <p:cNvSpPr txBox="1"/>
          <p:nvPr/>
        </p:nvSpPr>
        <p:spPr>
          <a:xfrm>
            <a:off x="6286512" y="2786064"/>
            <a:ext cx="1754006" cy="954107"/>
          </a:xfrm>
          <a:prstGeom prst="rect">
            <a:avLst/>
          </a:prstGeom>
          <a:noFill/>
        </p:spPr>
        <p:txBody>
          <a:bodyPr wrap="none" rtlCol="0">
            <a:spAutoFit/>
          </a:bodyPr>
          <a:lstStyle/>
          <a:p>
            <a:r>
              <a:rPr lang="uk-UA" sz="2800" b="1" i="1" dirty="0" smtClean="0">
                <a:solidFill>
                  <a:srgbClr val="FF0000"/>
                </a:solidFill>
                <a:effectLst>
                  <a:outerShdw blurRad="38100" dist="38100" dir="2700000" algn="tl">
                    <a:srgbClr val="000000">
                      <a:alpha val="43137"/>
                    </a:srgbClr>
                  </a:outerShdw>
                </a:effectLst>
              </a:rPr>
              <a:t>60 км</a:t>
            </a:r>
            <a:r>
              <a:rPr lang="ru-RU" sz="2800" b="1" i="1" dirty="0" smtClean="0">
                <a:solidFill>
                  <a:srgbClr val="FF0000"/>
                </a:solidFill>
                <a:effectLst>
                  <a:outerShdw blurRad="38100" dist="38100" dir="2700000" algn="tl">
                    <a:srgbClr val="000000">
                      <a:alpha val="43137"/>
                    </a:srgbClr>
                  </a:outerShdw>
                </a:effectLst>
              </a:rPr>
              <a:t>/</a:t>
            </a:r>
            <a:r>
              <a:rPr lang="uk-UA" sz="2800" b="1" i="1" dirty="0" err="1" smtClean="0">
                <a:solidFill>
                  <a:srgbClr val="FF0000"/>
                </a:solidFill>
                <a:effectLst>
                  <a:outerShdw blurRad="38100" dist="38100" dir="2700000" algn="tl">
                    <a:srgbClr val="000000">
                      <a:alpha val="43137"/>
                    </a:srgbClr>
                  </a:outerShdw>
                </a:effectLst>
              </a:rPr>
              <a:t>год</a:t>
            </a:r>
            <a:endParaRPr lang="uk-UA" sz="2800" b="1" i="1" dirty="0" smtClean="0">
              <a:solidFill>
                <a:srgbClr val="FF0000"/>
              </a:solidFill>
              <a:effectLst>
                <a:outerShdw blurRad="38100" dist="38100" dir="2700000" algn="tl">
                  <a:srgbClr val="000000">
                    <a:alpha val="43137"/>
                  </a:srgbClr>
                </a:outerShdw>
              </a:effectLst>
            </a:endParaRPr>
          </a:p>
          <a:p>
            <a:endParaRPr lang="uk-UA" sz="2800" dirty="0"/>
          </a:p>
        </p:txBody>
      </p:sp>
      <p:sp>
        <p:nvSpPr>
          <p:cNvPr id="165" name="Прямокутник 164"/>
          <p:cNvSpPr/>
          <p:nvPr/>
        </p:nvSpPr>
        <p:spPr>
          <a:xfrm>
            <a:off x="3714744" y="3857634"/>
            <a:ext cx="785818" cy="803678"/>
          </a:xfrm>
          <a:prstGeom prst="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64" name="TextBox 163"/>
          <p:cNvSpPr txBox="1"/>
          <p:nvPr/>
        </p:nvSpPr>
        <p:spPr>
          <a:xfrm>
            <a:off x="3786182" y="3929072"/>
            <a:ext cx="652743" cy="646331"/>
          </a:xfrm>
          <a:prstGeom prst="rect">
            <a:avLst/>
          </a:prstGeom>
          <a:noFill/>
        </p:spPr>
        <p:txBody>
          <a:bodyPr wrap="none" rtlCol="0">
            <a:spAutoFit/>
          </a:bodyPr>
          <a:lstStyle/>
          <a:p>
            <a:r>
              <a:rPr lang="uk-UA" sz="3600" b="1" i="1" dirty="0" smtClean="0"/>
              <a:t>29</a:t>
            </a:r>
            <a:endParaRPr lang="uk-UA" sz="3600" b="1" i="1" dirty="0"/>
          </a:p>
        </p:txBody>
      </p:sp>
      <p:sp>
        <p:nvSpPr>
          <p:cNvPr id="166" name="Округлена прямокутна виноска 165"/>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400" b="1" i="1" dirty="0" smtClean="0">
                <a:solidFill>
                  <a:schemeClr val="tx1"/>
                </a:solidFill>
                <a:effectLst>
                  <a:outerShdw blurRad="38100" dist="38100" dir="2700000" algn="tl">
                    <a:srgbClr val="000000">
                      <a:alpha val="43137"/>
                    </a:srgbClr>
                  </a:outerShdw>
                </a:effectLst>
              </a:rPr>
              <a:t>       </a:t>
            </a:r>
            <a:r>
              <a:rPr lang="ru-RU" sz="2400" b="1" i="1" dirty="0" smtClean="0">
                <a:solidFill>
                  <a:schemeClr val="tx1"/>
                </a:solidFill>
                <a:effectLst>
                  <a:outerShdw blurRad="38100" dist="38100" dir="2700000" algn="tl">
                    <a:srgbClr val="000000">
                      <a:alpha val="43137"/>
                    </a:srgbClr>
                  </a:outerShdw>
                </a:effectLst>
              </a:rPr>
              <a:t>Про </a:t>
            </a:r>
            <a:r>
              <a:rPr lang="ru-RU" sz="2400" b="1" i="1" dirty="0" err="1" smtClean="0">
                <a:solidFill>
                  <a:schemeClr val="tx1"/>
                </a:solidFill>
                <a:effectLst>
                  <a:outerShdw blurRad="38100" dist="38100" dir="2700000" algn="tl">
                    <a:srgbClr val="000000">
                      <a:alpha val="43137"/>
                    </a:srgbClr>
                  </a:outerShdw>
                </a:effectLst>
              </a:rPr>
              <a:t>що</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попереджає</a:t>
            </a:r>
            <a:r>
              <a:rPr lang="ru-RU" sz="2400" b="1" i="1" dirty="0" smtClean="0">
                <a:solidFill>
                  <a:schemeClr val="tx1"/>
                </a:solidFill>
                <a:effectLst>
                  <a:outerShdw blurRad="38100" dist="38100" dir="2700000" algn="tl">
                    <a:srgbClr val="000000">
                      <a:alpha val="43137"/>
                    </a:srgbClr>
                  </a:outerShdw>
                </a:effectLst>
              </a:rPr>
              <a:t> </a:t>
            </a:r>
            <a:r>
              <a:rPr lang="ru-RU" sz="2400" b="1" i="1" dirty="0" err="1" smtClean="0">
                <a:solidFill>
                  <a:schemeClr val="tx1"/>
                </a:solidFill>
                <a:effectLst>
                  <a:outerShdw blurRad="38100" dist="38100" dir="2700000" algn="tl">
                    <a:srgbClr val="000000">
                      <a:alpha val="43137"/>
                    </a:srgbClr>
                  </a:outerShdw>
                </a:effectLst>
              </a:rPr>
              <a:t>цей</a:t>
            </a:r>
            <a:r>
              <a:rPr lang="ru-RU" sz="2400" b="1" i="1" dirty="0" smtClean="0">
                <a:solidFill>
                  <a:schemeClr val="tx1"/>
                </a:solidFill>
                <a:effectLst>
                  <a:outerShdw blurRad="38100" dist="38100" dir="2700000" algn="tl">
                    <a:srgbClr val="000000">
                      <a:alpha val="43137"/>
                    </a:srgbClr>
                  </a:outerShdw>
                </a:effectLst>
              </a:rPr>
              <a:t> знак?</a:t>
            </a:r>
            <a:endParaRPr lang="uk-UA" sz="24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pic>
        <p:nvPicPr>
          <p:cNvPr id="1026" name="Содержимое 6" descr="6y.gif"/>
          <p:cNvPicPr>
            <a:picLocks noChangeAspect="1" noChangeArrowheads="1"/>
          </p:cNvPicPr>
          <p:nvPr/>
        </p:nvPicPr>
        <p:blipFill>
          <a:blip r:embed="rId10"/>
          <a:srcRect/>
          <a:stretch>
            <a:fillRect/>
          </a:stretch>
        </p:blipFill>
        <p:spPr bwMode="auto">
          <a:xfrm>
            <a:off x="6429388" y="1857370"/>
            <a:ext cx="1428760" cy="1237988"/>
          </a:xfrm>
          <a:prstGeom prst="rect">
            <a:avLst/>
          </a:prstGeom>
          <a:noFill/>
          <a:ln w="9525">
            <a:noFill/>
            <a:miter lim="800000"/>
            <a:headEnd/>
            <a:tailEnd/>
          </a:ln>
        </p:spPr>
      </p:pic>
      <p:sp>
        <p:nvSpPr>
          <p:cNvPr id="167" name="L-подібна фігура 166"/>
          <p:cNvSpPr/>
          <p:nvPr/>
        </p:nvSpPr>
        <p:spPr>
          <a:xfrm rot="18580211">
            <a:off x="8632643" y="-8608"/>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68" name="TextBox 167"/>
          <p:cNvSpPr txBox="1"/>
          <p:nvPr/>
        </p:nvSpPr>
        <p:spPr>
          <a:xfrm>
            <a:off x="6000760" y="3286130"/>
            <a:ext cx="2496966" cy="738664"/>
          </a:xfrm>
          <a:prstGeom prst="rect">
            <a:avLst/>
          </a:prstGeom>
          <a:noFill/>
        </p:spPr>
        <p:txBody>
          <a:bodyPr wrap="none" rtlCol="0">
            <a:spAutoFit/>
          </a:bodyPr>
          <a:lstStyle/>
          <a:p>
            <a:r>
              <a:rPr lang="uk-UA" sz="2400" b="1" i="1" dirty="0" smtClean="0">
                <a:solidFill>
                  <a:srgbClr val="FF0000"/>
                </a:solidFill>
                <a:effectLst>
                  <a:outerShdw blurRad="38100" dist="38100" dir="2700000" algn="tl">
                    <a:srgbClr val="000000">
                      <a:alpha val="43137"/>
                    </a:srgbClr>
                  </a:outerShdw>
                </a:effectLst>
              </a:rPr>
              <a:t>Дорожні роботи</a:t>
            </a:r>
          </a:p>
          <a:p>
            <a:endParaRPr lang="uk-UA" dirty="0"/>
          </a:p>
        </p:txBody>
      </p:sp>
      <p:sp>
        <p:nvSpPr>
          <p:cNvPr id="170" name="Прямокутник 169"/>
          <p:cNvSpPr/>
          <p:nvPr/>
        </p:nvSpPr>
        <p:spPr>
          <a:xfrm>
            <a:off x="4500562" y="3857634"/>
            <a:ext cx="785818" cy="803678"/>
          </a:xfrm>
          <a:prstGeom prst="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69" name="TextBox 168"/>
          <p:cNvSpPr txBox="1"/>
          <p:nvPr/>
        </p:nvSpPr>
        <p:spPr>
          <a:xfrm>
            <a:off x="4572000" y="3929072"/>
            <a:ext cx="652743" cy="646331"/>
          </a:xfrm>
          <a:prstGeom prst="rect">
            <a:avLst/>
          </a:prstGeom>
          <a:noFill/>
        </p:spPr>
        <p:txBody>
          <a:bodyPr wrap="none" rtlCol="0">
            <a:spAutoFit/>
          </a:bodyPr>
          <a:lstStyle/>
          <a:p>
            <a:r>
              <a:rPr lang="uk-UA" sz="3600" b="1" i="1" dirty="0" smtClean="0"/>
              <a:t>30</a:t>
            </a:r>
            <a:endParaRPr lang="uk-UA" sz="3600" b="1" i="1" dirty="0"/>
          </a:p>
        </p:txBody>
      </p:sp>
      <p:sp>
        <p:nvSpPr>
          <p:cNvPr id="171" name="Округлена прямокутна виноска 170"/>
          <p:cNvSpPr/>
          <p:nvPr/>
        </p:nvSpPr>
        <p:spPr>
          <a:xfrm>
            <a:off x="5357818" y="428610"/>
            <a:ext cx="3643338" cy="4357718"/>
          </a:xfrm>
          <a:prstGeom prst="wedgeRoundRectCallout">
            <a:avLst>
              <a:gd name="adj1" fmla="val -23405"/>
              <a:gd name="adj2" fmla="val -50304"/>
              <a:gd name="adj3" fmla="val 16667"/>
            </a:avLst>
          </a:prstGeom>
          <a:solidFill>
            <a:schemeClr val="accent3">
              <a:lumMod val="60000"/>
              <a:lumOff val="40000"/>
            </a:schemeClr>
          </a:solidFill>
          <a:ln w="31750">
            <a:solidFill>
              <a:schemeClr val="accent3">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uk-UA" sz="2800" b="1" i="1" dirty="0" smtClean="0">
                <a:solidFill>
                  <a:schemeClr val="tx1"/>
                </a:solidFill>
                <a:effectLst>
                  <a:outerShdw blurRad="38100" dist="38100" dir="2700000" algn="tl">
                    <a:srgbClr val="000000">
                      <a:alpha val="43137"/>
                    </a:srgbClr>
                  </a:outerShdw>
                </a:effectLst>
              </a:rPr>
              <a:t>	</a:t>
            </a:r>
          </a:p>
          <a:p>
            <a:r>
              <a:rPr lang="uk-UA" sz="2400" b="1" i="1" dirty="0" smtClean="0">
                <a:solidFill>
                  <a:schemeClr val="tx1"/>
                </a:solidFill>
                <a:effectLst>
                  <a:outerShdw blurRad="38100" dist="38100" dir="2700000" algn="tl">
                    <a:srgbClr val="000000">
                      <a:alpha val="43137"/>
                    </a:srgbClr>
                  </a:outerShdw>
                </a:effectLst>
              </a:rPr>
              <a:t>       </a:t>
            </a:r>
            <a:r>
              <a:rPr lang="ru-RU" sz="2000" b="1" i="1" dirty="0" smtClean="0">
                <a:solidFill>
                  <a:schemeClr val="tx1"/>
                </a:solidFill>
                <a:effectLst>
                  <a:outerShdw blurRad="38100" dist="38100" dir="2700000" algn="tl">
                    <a:srgbClr val="000000">
                      <a:alpha val="43137"/>
                    </a:srgbClr>
                  </a:outerShdw>
                </a:effectLst>
              </a:rPr>
              <a:t>У </a:t>
            </a:r>
            <a:r>
              <a:rPr lang="ru-RU" sz="2000" b="1" i="1" dirty="0" err="1" smtClean="0">
                <a:solidFill>
                  <a:schemeClr val="tx1"/>
                </a:solidFill>
                <a:effectLst>
                  <a:outerShdw blurRad="38100" dist="38100" dir="2700000" algn="tl">
                    <a:srgbClr val="000000">
                      <a:alpha val="43137"/>
                    </a:srgbClr>
                  </a:outerShdw>
                </a:effectLst>
              </a:rPr>
              <a:t>чому</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особливість</a:t>
            </a:r>
            <a:r>
              <a:rPr lang="ru-RU" sz="2000" b="1" i="1" dirty="0" smtClean="0">
                <a:solidFill>
                  <a:schemeClr val="tx1"/>
                </a:solidFill>
                <a:effectLst>
                  <a:outerShdw blurRad="38100" dist="38100" dir="2700000" algn="tl">
                    <a:srgbClr val="000000">
                      <a:alpha val="43137"/>
                    </a:srgbClr>
                  </a:outerShdw>
                </a:effectLst>
              </a:rPr>
              <a:t> таких </a:t>
            </a:r>
            <a:r>
              <a:rPr lang="ru-RU" sz="2000" b="1" i="1" dirty="0" err="1" smtClean="0">
                <a:solidFill>
                  <a:schemeClr val="tx1"/>
                </a:solidFill>
                <a:effectLst>
                  <a:outerShdw blurRad="38100" dist="38100" dir="2700000" algn="tl">
                    <a:srgbClr val="000000">
                      <a:alpha val="43137"/>
                    </a:srgbClr>
                  </a:outerShdw>
                </a:effectLst>
              </a:rPr>
              <a:t>країн</a:t>
            </a:r>
            <a:r>
              <a:rPr lang="ru-RU" sz="2000" b="1" i="1" dirty="0" smtClean="0">
                <a:solidFill>
                  <a:schemeClr val="tx1"/>
                </a:solidFill>
                <a:effectLst>
                  <a:outerShdw blurRad="38100" dist="38100" dir="2700000" algn="tl">
                    <a:srgbClr val="000000">
                      <a:alpha val="43137"/>
                    </a:srgbClr>
                  </a:outerShdw>
                </a:effectLst>
              </a:rPr>
              <a:t> як, </a:t>
            </a:r>
            <a:r>
              <a:rPr lang="ru-RU" sz="2000" b="1" i="1" dirty="0" err="1" smtClean="0">
                <a:solidFill>
                  <a:schemeClr val="tx1"/>
                </a:solidFill>
                <a:effectLst>
                  <a:outerShdw blurRad="38100" dist="38100" dir="2700000" algn="tl">
                    <a:srgbClr val="000000">
                      <a:alpha val="43137"/>
                    </a:srgbClr>
                  </a:outerShdw>
                </a:effectLst>
              </a:rPr>
              <a:t>наприклад</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Австралія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Великобританія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Кіпр</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Індія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Ірландія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Японія</a:t>
            </a:r>
            <a:r>
              <a:rPr lang="ru-RU" sz="2000" b="1" i="1" dirty="0" smtClean="0">
                <a:solidFill>
                  <a:schemeClr val="tx1"/>
                </a:solidFill>
                <a:effectLst>
                  <a:outerShdw blurRad="38100" dist="38100" dir="2700000" algn="tl">
                    <a:srgbClr val="000000">
                      <a:alpha val="43137"/>
                    </a:srgbClr>
                  </a:outerShdw>
                </a:effectLst>
              </a:rPr>
              <a:t>, </a:t>
            </a:r>
            <a:r>
              <a:rPr lang="ru-RU" sz="2000" b="1" i="1" dirty="0" err="1" smtClean="0">
                <a:solidFill>
                  <a:schemeClr val="tx1"/>
                </a:solidFill>
                <a:effectLst>
                  <a:outerShdw blurRad="38100" dist="38100" dir="2700000" algn="tl">
                    <a:srgbClr val="000000">
                      <a:alpha val="43137"/>
                    </a:srgbClr>
                  </a:outerShdw>
                </a:effectLst>
              </a:rPr>
              <a:t>Кенія</a:t>
            </a:r>
            <a:r>
              <a:rPr lang="ru-RU" sz="2000" b="1" i="1" dirty="0" smtClean="0">
                <a:solidFill>
                  <a:schemeClr val="tx1"/>
                </a:solidFill>
                <a:effectLst>
                  <a:outerShdw blurRad="38100" dist="38100" dir="2700000" algn="tl">
                    <a:srgbClr val="000000">
                      <a:alpha val="43137"/>
                    </a:srgbClr>
                  </a:outerShdw>
                </a:effectLst>
              </a:rPr>
              <a:t>, Мальта, Нова </a:t>
            </a:r>
            <a:r>
              <a:rPr lang="ru-RU" sz="2000" b="1" i="1" dirty="0" err="1" smtClean="0">
                <a:solidFill>
                  <a:schemeClr val="tx1"/>
                </a:solidFill>
                <a:effectLst>
                  <a:outerShdw blurRad="38100" dist="38100" dir="2700000" algn="tl">
                    <a:srgbClr val="000000">
                      <a:alpha val="43137"/>
                    </a:srgbClr>
                  </a:outerShdw>
                </a:effectLst>
              </a:rPr>
              <a:t>Зеландія</a:t>
            </a:r>
            <a:r>
              <a:rPr lang="ru-RU" sz="2000" b="1" i="1" dirty="0" smtClean="0">
                <a:solidFill>
                  <a:schemeClr val="tx1"/>
                </a:solidFill>
                <a:effectLst>
                  <a:outerShdw blurRad="38100" dist="38100" dir="2700000" algn="tl">
                    <a:srgbClr val="000000">
                      <a:alpha val="43137"/>
                    </a:srgbClr>
                  </a:outerShdw>
                </a:effectLst>
              </a:rPr>
              <a:t>.</a:t>
            </a:r>
            <a:endParaRPr lang="uk-UA" sz="20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endParaRPr lang="uk-UA" sz="2800" b="1" i="1" dirty="0" smtClean="0">
              <a:solidFill>
                <a:schemeClr val="tx1"/>
              </a:solidFill>
              <a:effectLst>
                <a:outerShdw blurRad="38100" dist="38100" dir="2700000" algn="tl">
                  <a:srgbClr val="000000">
                    <a:alpha val="43137"/>
                  </a:srgbClr>
                </a:outerShdw>
              </a:effectLst>
            </a:endParaRPr>
          </a:p>
          <a:p>
            <a:pPr algn="ctr"/>
            <a:endParaRPr lang="uk-UA" sz="2000" b="1" i="1" dirty="0">
              <a:solidFill>
                <a:schemeClr val="tx1"/>
              </a:solidFill>
              <a:effectLst>
                <a:outerShdw blurRad="38100" dist="38100" dir="2700000" algn="tl">
                  <a:srgbClr val="000000">
                    <a:alpha val="43137"/>
                  </a:srgbClr>
                </a:outerShdw>
              </a:effectLst>
            </a:endParaRPr>
          </a:p>
        </p:txBody>
      </p:sp>
      <p:sp>
        <p:nvSpPr>
          <p:cNvPr id="172" name="L-подібна фігура 171"/>
          <p:cNvSpPr/>
          <p:nvPr/>
        </p:nvSpPr>
        <p:spPr>
          <a:xfrm rot="18580211">
            <a:off x="8632643" y="205687"/>
            <a:ext cx="300930" cy="688135"/>
          </a:xfrm>
          <a:prstGeom prst="corner">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76" name="TextBox 175"/>
          <p:cNvSpPr txBox="1"/>
          <p:nvPr/>
        </p:nvSpPr>
        <p:spPr>
          <a:xfrm>
            <a:off x="5929322" y="3389174"/>
            <a:ext cx="2857520" cy="1200329"/>
          </a:xfrm>
          <a:prstGeom prst="rect">
            <a:avLst/>
          </a:prstGeom>
          <a:noFill/>
        </p:spPr>
        <p:txBody>
          <a:bodyPr wrap="square" rtlCol="0">
            <a:spAutoFit/>
          </a:bodyPr>
          <a:lstStyle/>
          <a:p>
            <a:r>
              <a:rPr lang="uk-UA" b="1" i="1" dirty="0" smtClean="0">
                <a:solidFill>
                  <a:srgbClr val="FF0000"/>
                </a:solidFill>
                <a:effectLst>
                  <a:outerShdw blurRad="38100" dist="38100" dir="2700000" algn="tl">
                    <a:srgbClr val="000000">
                      <a:alpha val="43137"/>
                    </a:srgbClr>
                  </a:outerShdw>
                </a:effectLst>
              </a:rPr>
              <a:t>У цих і багатьох інших країнах прийнято лівосторонній рух.</a:t>
            </a:r>
          </a:p>
          <a:p>
            <a:endParaRPr lang="uk-U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20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childTnLst>
              </p:cTn>
              <p:nextCondLst>
                <p:cond evt="onClick" delay="0">
                  <p:tgtEl>
                    <p:spTgt spid="3"/>
                  </p:tgtEl>
                </p:cond>
              </p:nextCondLst>
            </p:seq>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2000"/>
                                        <p:tgtEl>
                                          <p:spTgt spid="14"/>
                                        </p:tgtEl>
                                      </p:cBhvr>
                                    </p:animEffect>
                                  </p:childTnLst>
                                </p:cTn>
                              </p:par>
                            </p:childTnLst>
                          </p:cTn>
                        </p:par>
                        <p:par>
                          <p:cTn id="24" fill="hold">
                            <p:stCondLst>
                              <p:cond delay="2000"/>
                            </p:stCondLst>
                            <p:childTnLst>
                              <p:par>
                                <p:cTn id="25" presetID="9" presetClass="exit" presetSubtype="0" fill="hold" grpId="1" nodeType="afterEffect">
                                  <p:stCondLst>
                                    <p:cond delay="0"/>
                                  </p:stCondLst>
                                  <p:childTnLst>
                                    <p:animEffect transition="out" filter="dissolve">
                                      <p:cBhvr>
                                        <p:cTn id="26" dur="2000"/>
                                        <p:tgtEl>
                                          <p:spTgt spid="6"/>
                                        </p:tgtEl>
                                      </p:cBhvr>
                                    </p:animEffect>
                                    <p:set>
                                      <p:cBhvr>
                                        <p:cTn id="27" dur="1" fill="hold">
                                          <p:stCondLst>
                                            <p:cond delay="1999"/>
                                          </p:stCondLst>
                                        </p:cTn>
                                        <p:tgtEl>
                                          <p:spTgt spid="6"/>
                                        </p:tgtEl>
                                        <p:attrNameLst>
                                          <p:attrName>style.visibility</p:attrName>
                                        </p:attrNameLst>
                                      </p:cBhvr>
                                      <p:to>
                                        <p:strVal val="hidden"/>
                                      </p:to>
                                    </p:set>
                                  </p:childTnLst>
                                </p:cTn>
                              </p:par>
                              <p:par>
                                <p:cTn id="28" presetID="9" presetClass="exit" presetSubtype="0" fill="hold" nodeType="withEffect">
                                  <p:stCondLst>
                                    <p:cond delay="0"/>
                                  </p:stCondLst>
                                  <p:childTnLst>
                                    <p:animEffect transition="out" filter="dissolv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par>
                                <p:cTn id="31" presetID="9" presetClass="exit" presetSubtype="0" fill="hold" grpId="0" nodeType="withEffect">
                                  <p:stCondLst>
                                    <p:cond delay="0"/>
                                  </p:stCondLst>
                                  <p:childTnLst>
                                    <p:animEffect transition="out" filter="dissolve">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34" restart="whenNotActive" fill="hold" evtFilter="cancelBubble" nodeType="interactiveSeq">
                <p:stCondLst>
                  <p:cond evt="onClick" delay="0">
                    <p:tgtEl>
                      <p:spTgt spid="19"/>
                    </p:tgtEl>
                  </p:cond>
                </p:stCondLst>
                <p:endSync evt="end" delay="0">
                  <p:rtn val="all"/>
                </p:endSync>
                <p:childTnLst>
                  <p:par>
                    <p:cTn id="35" fill="hold">
                      <p:stCondLst>
                        <p:cond delay="0"/>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20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2000"/>
                                        <p:tgtEl>
                                          <p:spTgt spid="23"/>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2000"/>
                                        <p:tgtEl>
                                          <p:spTgt spid="22"/>
                                        </p:tgtEl>
                                      </p:cBhvr>
                                    </p:animEffect>
                                  </p:childTnLst>
                                </p:cTn>
                              </p:par>
                            </p:childTnLst>
                          </p:cTn>
                        </p:par>
                      </p:childTnLst>
                    </p:cTn>
                  </p:par>
                </p:childTnLst>
              </p:cTn>
              <p:nextCondLst>
                <p:cond evt="onClick" delay="0">
                  <p:tgtEl>
                    <p:spTgt spid="19"/>
                  </p:tgtEl>
                </p:cond>
              </p:nextCondLst>
            </p:seq>
            <p:seq concurrent="1" nextAc="seek">
              <p:cTn id="47" restart="whenNotActive" fill="hold" evtFilter="cancelBubble" nodeType="interactiveSeq">
                <p:stCondLst>
                  <p:cond evt="onClick" delay="0">
                    <p:tgtEl>
                      <p:spTgt spid="23"/>
                    </p:tgtEl>
                  </p:cond>
                </p:stCondLst>
                <p:endSync evt="end" delay="0">
                  <p:rtn val="all"/>
                </p:endSync>
                <p:childTnLst>
                  <p:par>
                    <p:cTn id="48" fill="hold">
                      <p:stCondLst>
                        <p:cond delay="0"/>
                      </p:stCondLst>
                      <p:childTnLst>
                        <p:par>
                          <p:cTn id="49" fill="hold">
                            <p:stCondLst>
                              <p:cond delay="0"/>
                            </p:stCondLst>
                            <p:childTnLst>
                              <p:par>
                                <p:cTn id="50" presetID="10" presetClass="entr" presetSubtype="0" fill="hold" nodeType="withEffect">
                                  <p:stCondLst>
                                    <p:cond delay="0"/>
                                  </p:stCondLst>
                                  <p:childTnLst>
                                    <p:set>
                                      <p:cBhvr>
                                        <p:cTn id="51" dur="1" fill="hold">
                                          <p:stCondLst>
                                            <p:cond delay="0"/>
                                          </p:stCondLst>
                                        </p:cTn>
                                        <p:tgtEl>
                                          <p:spTgt spid="24">
                                            <p:txEl>
                                              <p:pRg st="0" end="0"/>
                                            </p:txEl>
                                          </p:spTgt>
                                        </p:tgtEl>
                                        <p:attrNameLst>
                                          <p:attrName>style.visibility</p:attrName>
                                        </p:attrNameLst>
                                      </p:cBhvr>
                                      <p:to>
                                        <p:strVal val="visible"/>
                                      </p:to>
                                    </p:set>
                                    <p:animEffect transition="in" filter="fade">
                                      <p:cBhvr>
                                        <p:cTn id="52" dur="2000"/>
                                        <p:tgtEl>
                                          <p:spTgt spid="24">
                                            <p:txEl>
                                              <p:pRg st="0" end="0"/>
                                            </p:txEl>
                                          </p:spTgt>
                                        </p:tgtEl>
                                      </p:cBhvr>
                                    </p:animEffect>
                                  </p:childTnLst>
                                </p:cTn>
                              </p:par>
                            </p:childTnLst>
                          </p:cTn>
                        </p:par>
                        <p:par>
                          <p:cTn id="53" fill="hold">
                            <p:stCondLst>
                              <p:cond delay="2000"/>
                            </p:stCondLst>
                            <p:childTnLst>
                              <p:par>
                                <p:cTn id="54" presetID="9" presetClass="exit" presetSubtype="0" fill="hold" grpId="1" nodeType="afterEffect">
                                  <p:stCondLst>
                                    <p:cond delay="0"/>
                                  </p:stCondLst>
                                  <p:childTnLst>
                                    <p:animEffect transition="out" filter="dissolve">
                                      <p:cBhvr>
                                        <p:cTn id="55" dur="2000"/>
                                        <p:tgtEl>
                                          <p:spTgt spid="22"/>
                                        </p:tgtEl>
                                      </p:cBhvr>
                                    </p:animEffect>
                                    <p:set>
                                      <p:cBhvr>
                                        <p:cTn id="56" dur="1" fill="hold">
                                          <p:stCondLst>
                                            <p:cond delay="1999"/>
                                          </p:stCondLst>
                                        </p:cTn>
                                        <p:tgtEl>
                                          <p:spTgt spid="22"/>
                                        </p:tgtEl>
                                        <p:attrNameLst>
                                          <p:attrName>style.visibility</p:attrName>
                                        </p:attrNameLst>
                                      </p:cBhvr>
                                      <p:to>
                                        <p:strVal val="hidden"/>
                                      </p:to>
                                    </p:set>
                                  </p:childTnLst>
                                </p:cTn>
                              </p:par>
                              <p:par>
                                <p:cTn id="57" presetID="9" presetClass="exit" presetSubtype="0" fill="hold" nodeType="withEffect">
                                  <p:stCondLst>
                                    <p:cond delay="0"/>
                                  </p:stCondLst>
                                  <p:childTnLst>
                                    <p:animEffect transition="out" filter="dissolve">
                                      <p:cBhvr>
                                        <p:cTn id="58" dur="500"/>
                                        <p:tgtEl>
                                          <p:spTgt spid="23"/>
                                        </p:tgtEl>
                                      </p:cBhvr>
                                    </p:animEffect>
                                    <p:set>
                                      <p:cBhvr>
                                        <p:cTn id="59" dur="1" fill="hold">
                                          <p:stCondLst>
                                            <p:cond delay="499"/>
                                          </p:stCondLst>
                                        </p:cTn>
                                        <p:tgtEl>
                                          <p:spTgt spid="23"/>
                                        </p:tgtEl>
                                        <p:attrNameLst>
                                          <p:attrName>style.visibility</p:attrName>
                                        </p:attrNameLst>
                                      </p:cBhvr>
                                      <p:to>
                                        <p:strVal val="hidden"/>
                                      </p:to>
                                    </p:set>
                                  </p:childTnLst>
                                </p:cTn>
                              </p:par>
                              <p:par>
                                <p:cTn id="60" presetID="9" presetClass="exit" presetSubtype="0" fill="hold" grpId="0" nodeType="withEffect">
                                  <p:stCondLst>
                                    <p:cond delay="0"/>
                                  </p:stCondLst>
                                  <p:childTnLst>
                                    <p:animEffect transition="out" filter="dissolve">
                                      <p:cBhvr>
                                        <p:cTn id="61" dur="500"/>
                                        <p:tgtEl>
                                          <p:spTgt spid="24">
                                            <p:txEl>
                                              <p:pRg st="0" end="0"/>
                                            </p:txEl>
                                          </p:spTgt>
                                        </p:tgtEl>
                                      </p:cBhvr>
                                    </p:animEffect>
                                    <p:set>
                                      <p:cBhvr>
                                        <p:cTn id="62" dur="1" fill="hold">
                                          <p:stCondLst>
                                            <p:cond delay="499"/>
                                          </p:stCondLst>
                                        </p:cTn>
                                        <p:tgtEl>
                                          <p:spTgt spid="24">
                                            <p:txEl>
                                              <p:pRg st="0" end="0"/>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63" restart="whenNotActive" fill="hold" evtFilter="cancelBubble" nodeType="interactiveSeq">
                <p:stCondLst>
                  <p:cond evt="onClick" delay="0">
                    <p:tgtEl>
                      <p:spTgt spid="15"/>
                    </p:tgtEl>
                  </p:cond>
                </p:stCondLst>
                <p:endSync evt="end" delay="0">
                  <p:rtn val="all"/>
                </p:endSync>
                <p:childTnLst>
                  <p:par>
                    <p:cTn id="64" fill="hold">
                      <p:stCondLst>
                        <p:cond delay="0"/>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2000"/>
                                        <p:tgtEl>
                                          <p:spTgt spid="17"/>
                                        </p:tgtEl>
                                      </p:cBhvr>
                                    </p:animEffect>
                                  </p:childTnLst>
                                </p:cTn>
                              </p:par>
                            </p:childTnLst>
                          </p:cTn>
                        </p:par>
                        <p:par>
                          <p:cTn id="69" fill="hold">
                            <p:stCondLst>
                              <p:cond delay="2000"/>
                            </p:stCondLst>
                            <p:childTnLst>
                              <p:par>
                                <p:cTn id="70" presetID="10"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2000"/>
                                        <p:tgtEl>
                                          <p:spTgt spid="1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2000"/>
                                        <p:tgtEl>
                                          <p:spTgt spid="18"/>
                                        </p:tgtEl>
                                      </p:cBhvr>
                                    </p:animEffect>
                                  </p:childTnLst>
                                </p:cTn>
                              </p:par>
                            </p:childTnLst>
                          </p:cTn>
                        </p:par>
                      </p:childTnLst>
                    </p:cTn>
                  </p:par>
                </p:childTnLst>
              </p:cTn>
              <p:nextCondLst>
                <p:cond evt="onClick" delay="0">
                  <p:tgtEl>
                    <p:spTgt spid="15"/>
                  </p:tgtEl>
                </p:cond>
              </p:nextCondLst>
            </p:seq>
            <p:seq concurrent="1" nextAc="seek">
              <p:cTn id="76" restart="whenNotActive" fill="hold" evtFilter="cancelBubble" nodeType="interactiveSeq">
                <p:stCondLst>
                  <p:cond evt="onClick" delay="0">
                    <p:tgtEl>
                      <p:spTgt spid="18"/>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2000"/>
                                        <p:tgtEl>
                                          <p:spTgt spid="20"/>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xit" presetSubtype="0" fill="hold" grpId="1" nodeType="clickEffect">
                                  <p:stCondLst>
                                    <p:cond delay="0"/>
                                  </p:stCondLst>
                                  <p:childTnLst>
                                    <p:animEffect transition="out" filter="dissolve">
                                      <p:cBhvr>
                                        <p:cTn id="85" dur="500"/>
                                        <p:tgtEl>
                                          <p:spTgt spid="16"/>
                                        </p:tgtEl>
                                      </p:cBhvr>
                                    </p:animEffect>
                                    <p:set>
                                      <p:cBhvr>
                                        <p:cTn id="86" dur="1" fill="hold">
                                          <p:stCondLst>
                                            <p:cond delay="499"/>
                                          </p:stCondLst>
                                        </p:cTn>
                                        <p:tgtEl>
                                          <p:spTgt spid="16"/>
                                        </p:tgtEl>
                                        <p:attrNameLst>
                                          <p:attrName>style.visibility</p:attrName>
                                        </p:attrNameLst>
                                      </p:cBhvr>
                                      <p:to>
                                        <p:strVal val="hidden"/>
                                      </p:to>
                                    </p:set>
                                  </p:childTnLst>
                                </p:cTn>
                              </p:par>
                              <p:par>
                                <p:cTn id="87" presetID="9" presetClass="exit" presetSubtype="0" fill="hold" grpId="1" nodeType="withEffect">
                                  <p:stCondLst>
                                    <p:cond delay="0"/>
                                  </p:stCondLst>
                                  <p:childTnLst>
                                    <p:animEffect transition="out" filter="dissolve">
                                      <p:cBhvr>
                                        <p:cTn id="88" dur="500"/>
                                        <p:tgtEl>
                                          <p:spTgt spid="20"/>
                                        </p:tgtEl>
                                      </p:cBhvr>
                                    </p:animEffect>
                                    <p:set>
                                      <p:cBhvr>
                                        <p:cTn id="89" dur="1" fill="hold">
                                          <p:stCondLst>
                                            <p:cond delay="499"/>
                                          </p:stCondLst>
                                        </p:cTn>
                                        <p:tgtEl>
                                          <p:spTgt spid="20"/>
                                        </p:tgtEl>
                                        <p:attrNameLst>
                                          <p:attrName>style.visibility</p:attrName>
                                        </p:attrNameLst>
                                      </p:cBhvr>
                                      <p:to>
                                        <p:strVal val="hidden"/>
                                      </p:to>
                                    </p:set>
                                  </p:childTnLst>
                                </p:cTn>
                              </p:par>
                              <p:par>
                                <p:cTn id="90" presetID="9" presetClass="exit" presetSubtype="0" fill="hold" grpId="1" nodeType="withEffect">
                                  <p:stCondLst>
                                    <p:cond delay="0"/>
                                  </p:stCondLst>
                                  <p:childTnLst>
                                    <p:animEffect transition="out" filter="dissolve">
                                      <p:cBhvr>
                                        <p:cTn id="91" dur="500"/>
                                        <p:tgtEl>
                                          <p:spTgt spid="18"/>
                                        </p:tgtEl>
                                      </p:cBhvr>
                                    </p:animEffect>
                                    <p:set>
                                      <p:cBhvr>
                                        <p:cTn id="92"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93" restart="whenNotActive" fill="hold" evtFilter="cancelBubble" nodeType="interactiveSeq">
                <p:stCondLst>
                  <p:cond evt="onClick" delay="0">
                    <p:tgtEl>
                      <p:spTgt spid="25"/>
                    </p:tgtEl>
                  </p:cond>
                </p:stCondLst>
                <p:endSync evt="end" delay="0">
                  <p:rtn val="all"/>
                </p:endSync>
                <p:childTnLst>
                  <p:par>
                    <p:cTn id="94" fill="hold">
                      <p:stCondLst>
                        <p:cond delay="0"/>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2000"/>
                                        <p:tgtEl>
                                          <p:spTgt spid="26"/>
                                        </p:tgtEl>
                                      </p:cBhvr>
                                    </p:animEffect>
                                  </p:childTnLst>
                                </p:cTn>
                              </p:par>
                            </p:childTnLst>
                          </p:cTn>
                        </p:par>
                        <p:par>
                          <p:cTn id="99" fill="hold">
                            <p:stCondLst>
                              <p:cond delay="2000"/>
                            </p:stCondLst>
                            <p:childTnLst>
                              <p:par>
                                <p:cTn id="100" presetID="10" presetClass="entr" presetSubtype="0"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2000"/>
                                        <p:tgtEl>
                                          <p:spTgt spid="2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2000"/>
                                        <p:tgtEl>
                                          <p:spTgt spid="28"/>
                                        </p:tgtEl>
                                      </p:cBhvr>
                                    </p:animEffect>
                                  </p:childTnLst>
                                </p:cTn>
                              </p:par>
                            </p:childTnLst>
                          </p:cTn>
                        </p:par>
                      </p:childTnLst>
                    </p:cTn>
                  </p:par>
                </p:childTnLst>
              </p:cTn>
              <p:nextCondLst>
                <p:cond evt="onClick" delay="0">
                  <p:tgtEl>
                    <p:spTgt spid="25"/>
                  </p:tgtEl>
                </p:cond>
              </p:nextCondLst>
            </p:seq>
            <p:seq concurrent="1" nextAc="seek">
              <p:cTn id="106" restart="whenNotActive" fill="hold" evtFilter="cancelBubble" nodeType="interactiveSeq">
                <p:stCondLst>
                  <p:cond evt="onClick" delay="0">
                    <p:tgtEl>
                      <p:spTgt spid="28"/>
                    </p:tgtEl>
                  </p:cond>
                </p:stCondLst>
                <p:endSync evt="end" delay="0">
                  <p:rtn val="all"/>
                </p:endSync>
                <p:childTnLst>
                  <p:par>
                    <p:cTn id="107" fill="hold">
                      <p:stCondLst>
                        <p:cond delay="0"/>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32"/>
                                        </p:tgtEl>
                                        <p:attrNameLst>
                                          <p:attrName>style.visibility</p:attrName>
                                        </p:attrNameLst>
                                      </p:cBhvr>
                                      <p:to>
                                        <p:strVal val="visible"/>
                                      </p:to>
                                    </p:set>
                                    <p:animEffect transition="in" filter="wipe(left)">
                                      <p:cBhvr>
                                        <p:cTn id="111" dur="2000"/>
                                        <p:tgtEl>
                                          <p:spTgt spid="32"/>
                                        </p:tgtEl>
                                      </p:cBhvr>
                                    </p:animEffect>
                                  </p:childTnLst>
                                </p:cTn>
                              </p:par>
                            </p:childTnLst>
                          </p:cTn>
                        </p:par>
                        <p:par>
                          <p:cTn id="112" fill="hold">
                            <p:stCondLst>
                              <p:cond delay="2000"/>
                            </p:stCondLst>
                            <p:childTnLst>
                              <p:par>
                                <p:cTn id="113" presetID="22" presetClass="entr" presetSubtype="8" fill="hold"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wipe(left)">
                                      <p:cBhvr>
                                        <p:cTn id="115" dur="2000"/>
                                        <p:tgtEl>
                                          <p:spTgt spid="33"/>
                                        </p:tgtEl>
                                      </p:cBhvr>
                                    </p:animEffect>
                                  </p:childTnLst>
                                </p:cTn>
                              </p:par>
                            </p:childTnLst>
                          </p:cTn>
                        </p:par>
                      </p:childTnLst>
                    </p:cTn>
                  </p:par>
                  <p:par>
                    <p:cTn id="116" fill="hold">
                      <p:stCondLst>
                        <p:cond delay="indefinite"/>
                      </p:stCondLst>
                      <p:childTnLst>
                        <p:par>
                          <p:cTn id="117" fill="hold">
                            <p:stCondLst>
                              <p:cond delay="0"/>
                            </p:stCondLst>
                            <p:childTnLst>
                              <p:par>
                                <p:cTn id="118" presetID="9" presetClass="exit" presetSubtype="0" fill="hold" grpId="1" nodeType="clickEffect">
                                  <p:stCondLst>
                                    <p:cond delay="0"/>
                                  </p:stCondLst>
                                  <p:childTnLst>
                                    <p:animEffect transition="out" filter="dissolve">
                                      <p:cBhvr>
                                        <p:cTn id="119" dur="500"/>
                                        <p:tgtEl>
                                          <p:spTgt spid="27"/>
                                        </p:tgtEl>
                                      </p:cBhvr>
                                    </p:animEffect>
                                    <p:set>
                                      <p:cBhvr>
                                        <p:cTn id="120" dur="1" fill="hold">
                                          <p:stCondLst>
                                            <p:cond delay="499"/>
                                          </p:stCondLst>
                                        </p:cTn>
                                        <p:tgtEl>
                                          <p:spTgt spid="27"/>
                                        </p:tgtEl>
                                        <p:attrNameLst>
                                          <p:attrName>style.visibility</p:attrName>
                                        </p:attrNameLst>
                                      </p:cBhvr>
                                      <p:to>
                                        <p:strVal val="hidden"/>
                                      </p:to>
                                    </p:set>
                                  </p:childTnLst>
                                </p:cTn>
                              </p:par>
                              <p:par>
                                <p:cTn id="121" presetID="9" presetClass="exit" presetSubtype="0" fill="hold" nodeType="withEffect">
                                  <p:stCondLst>
                                    <p:cond delay="0"/>
                                  </p:stCondLst>
                                  <p:childTnLst>
                                    <p:animEffect transition="out" filter="dissolve">
                                      <p:cBhvr>
                                        <p:cTn id="122" dur="500"/>
                                        <p:tgtEl>
                                          <p:spTgt spid="32"/>
                                        </p:tgtEl>
                                      </p:cBhvr>
                                    </p:animEffect>
                                    <p:set>
                                      <p:cBhvr>
                                        <p:cTn id="123" dur="1" fill="hold">
                                          <p:stCondLst>
                                            <p:cond delay="499"/>
                                          </p:stCondLst>
                                        </p:cTn>
                                        <p:tgtEl>
                                          <p:spTgt spid="32"/>
                                        </p:tgtEl>
                                        <p:attrNameLst>
                                          <p:attrName>style.visibility</p:attrName>
                                        </p:attrNameLst>
                                      </p:cBhvr>
                                      <p:to>
                                        <p:strVal val="hidden"/>
                                      </p:to>
                                    </p:set>
                                  </p:childTnLst>
                                </p:cTn>
                              </p:par>
                              <p:par>
                                <p:cTn id="124" presetID="9" presetClass="exit" presetSubtype="0" fill="hold" nodeType="withEffect">
                                  <p:stCondLst>
                                    <p:cond delay="0"/>
                                  </p:stCondLst>
                                  <p:childTnLst>
                                    <p:animEffect transition="out" filter="dissolve">
                                      <p:cBhvr>
                                        <p:cTn id="125" dur="500"/>
                                        <p:tgtEl>
                                          <p:spTgt spid="33"/>
                                        </p:tgtEl>
                                      </p:cBhvr>
                                    </p:animEffect>
                                    <p:set>
                                      <p:cBhvr>
                                        <p:cTn id="126" dur="1" fill="hold">
                                          <p:stCondLst>
                                            <p:cond delay="499"/>
                                          </p:stCondLst>
                                        </p:cTn>
                                        <p:tgtEl>
                                          <p:spTgt spid="33"/>
                                        </p:tgtEl>
                                        <p:attrNameLst>
                                          <p:attrName>style.visibility</p:attrName>
                                        </p:attrNameLst>
                                      </p:cBhvr>
                                      <p:to>
                                        <p:strVal val="hidden"/>
                                      </p:to>
                                    </p:set>
                                  </p:childTnLst>
                                </p:cTn>
                              </p:par>
                            </p:childTnLst>
                          </p:cTn>
                        </p:par>
                        <p:par>
                          <p:cTn id="127" fill="hold">
                            <p:stCondLst>
                              <p:cond delay="500"/>
                            </p:stCondLst>
                            <p:childTnLst>
                              <p:par>
                                <p:cTn id="128" presetID="9" presetClass="exit" presetSubtype="0" fill="hold" grpId="1" nodeType="afterEffect">
                                  <p:stCondLst>
                                    <p:cond delay="0"/>
                                  </p:stCondLst>
                                  <p:childTnLst>
                                    <p:animEffect transition="out" filter="dissolve">
                                      <p:cBhvr>
                                        <p:cTn id="129" dur="500"/>
                                        <p:tgtEl>
                                          <p:spTgt spid="28"/>
                                        </p:tgtEl>
                                      </p:cBhvr>
                                    </p:animEffect>
                                    <p:set>
                                      <p:cBhvr>
                                        <p:cTn id="130"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31" restart="whenNotActive" fill="hold" evtFilter="cancelBubble" nodeType="interactiveSeq">
                <p:stCondLst>
                  <p:cond evt="onClick" delay="0">
                    <p:tgtEl>
                      <p:spTgt spid="35"/>
                    </p:tgtEl>
                  </p:cond>
                </p:stCondLst>
                <p:endSync evt="end" delay="0">
                  <p:rtn val="all"/>
                </p:endSync>
                <p:childTnLst>
                  <p:par>
                    <p:cTn id="132" fill="hold">
                      <p:stCondLst>
                        <p:cond delay="0"/>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2000"/>
                                        <p:tgtEl>
                                          <p:spTgt spid="36"/>
                                        </p:tgtEl>
                                      </p:cBhvr>
                                    </p:animEffect>
                                  </p:childTnLst>
                                </p:cTn>
                              </p:par>
                            </p:childTnLst>
                          </p:cTn>
                        </p:par>
                        <p:par>
                          <p:cTn id="137" fill="hold">
                            <p:stCondLst>
                              <p:cond delay="2000"/>
                            </p:stCondLst>
                            <p:childTnLst>
                              <p:par>
                                <p:cTn id="138" presetID="10" presetClass="entr" presetSubtype="0" fill="hold" grpId="0" nodeType="afterEffect">
                                  <p:stCondLst>
                                    <p:cond delay="0"/>
                                  </p:stCondLst>
                                  <p:childTnLst>
                                    <p:set>
                                      <p:cBhvr>
                                        <p:cTn id="139" dur="1" fill="hold">
                                          <p:stCondLst>
                                            <p:cond delay="0"/>
                                          </p:stCondLst>
                                        </p:cTn>
                                        <p:tgtEl>
                                          <p:spTgt spid="37"/>
                                        </p:tgtEl>
                                        <p:attrNameLst>
                                          <p:attrName>style.visibility</p:attrName>
                                        </p:attrNameLst>
                                      </p:cBhvr>
                                      <p:to>
                                        <p:strVal val="visible"/>
                                      </p:to>
                                    </p:set>
                                    <p:animEffect transition="in" filter="fade">
                                      <p:cBhvr>
                                        <p:cTn id="140" dur="2000"/>
                                        <p:tgtEl>
                                          <p:spTgt spid="3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2000"/>
                                        <p:tgtEl>
                                          <p:spTgt spid="38"/>
                                        </p:tgtEl>
                                      </p:cBhvr>
                                    </p:animEffect>
                                  </p:childTnLst>
                                </p:cTn>
                              </p:par>
                            </p:childTnLst>
                          </p:cTn>
                        </p:par>
                      </p:childTnLst>
                    </p:cTn>
                  </p:par>
                </p:childTnLst>
              </p:cTn>
              <p:nextCondLst>
                <p:cond evt="onClick" delay="0">
                  <p:tgtEl>
                    <p:spTgt spid="35"/>
                  </p:tgtEl>
                </p:cond>
              </p:nextCondLst>
            </p:seq>
            <p:seq concurrent="1" nextAc="seek">
              <p:cTn id="144" restart="whenNotActive" fill="hold" evtFilter="cancelBubble" nodeType="interactiveSeq">
                <p:stCondLst>
                  <p:cond evt="onClick" delay="0">
                    <p:tgtEl>
                      <p:spTgt spid="38"/>
                    </p:tgtEl>
                  </p:cond>
                </p:stCondLst>
                <p:endSync evt="end" delay="0">
                  <p:rtn val="all"/>
                </p:endSync>
                <p:childTnLst>
                  <p:par>
                    <p:cTn id="145" fill="hold">
                      <p:stCondLst>
                        <p:cond delay="0"/>
                      </p:stCondLst>
                      <p:childTnLst>
                        <p:par>
                          <p:cTn id="146" fill="hold">
                            <p:stCondLst>
                              <p:cond delay="0"/>
                            </p:stCondLst>
                            <p:childTnLst>
                              <p:par>
                                <p:cTn id="147" presetID="10" presetClass="entr" presetSubtype="0" fill="hold" nodeType="clickEffect">
                                  <p:stCondLst>
                                    <p:cond delay="0"/>
                                  </p:stCondLst>
                                  <p:childTnLst>
                                    <p:set>
                                      <p:cBhvr>
                                        <p:cTn id="148" dur="1" fill="hold">
                                          <p:stCondLst>
                                            <p:cond delay="0"/>
                                          </p:stCondLst>
                                        </p:cTn>
                                        <p:tgtEl>
                                          <p:spTgt spid="39">
                                            <p:txEl>
                                              <p:pRg st="0" end="0"/>
                                            </p:txEl>
                                          </p:spTgt>
                                        </p:tgtEl>
                                        <p:attrNameLst>
                                          <p:attrName>style.visibility</p:attrName>
                                        </p:attrNameLst>
                                      </p:cBhvr>
                                      <p:to>
                                        <p:strVal val="visible"/>
                                      </p:to>
                                    </p:set>
                                    <p:animEffect transition="in" filter="fade">
                                      <p:cBhvr>
                                        <p:cTn id="149" dur="2000"/>
                                        <p:tgtEl>
                                          <p:spTgt spid="39">
                                            <p:txEl>
                                              <p:pRg st="0" end="0"/>
                                            </p:txEl>
                                          </p:spTgt>
                                        </p:tgtEl>
                                      </p:cBhvr>
                                    </p:animEffect>
                                  </p:childTnLst>
                                </p:cTn>
                              </p:par>
                            </p:childTnLst>
                          </p:cTn>
                        </p:par>
                      </p:childTnLst>
                    </p:cTn>
                  </p:par>
                  <p:par>
                    <p:cTn id="150" fill="hold">
                      <p:stCondLst>
                        <p:cond delay="indefinite"/>
                      </p:stCondLst>
                      <p:childTnLst>
                        <p:par>
                          <p:cTn id="151" fill="hold">
                            <p:stCondLst>
                              <p:cond delay="0"/>
                            </p:stCondLst>
                            <p:childTnLst>
                              <p:par>
                                <p:cTn id="152" presetID="9" presetClass="exit" presetSubtype="0" fill="hold" grpId="1" nodeType="clickEffect">
                                  <p:stCondLst>
                                    <p:cond delay="0"/>
                                  </p:stCondLst>
                                  <p:childTnLst>
                                    <p:animEffect transition="out" filter="dissolve">
                                      <p:cBhvr>
                                        <p:cTn id="153" dur="500"/>
                                        <p:tgtEl>
                                          <p:spTgt spid="37"/>
                                        </p:tgtEl>
                                      </p:cBhvr>
                                    </p:animEffect>
                                    <p:set>
                                      <p:cBhvr>
                                        <p:cTn id="154" dur="1" fill="hold">
                                          <p:stCondLst>
                                            <p:cond delay="499"/>
                                          </p:stCondLst>
                                        </p:cTn>
                                        <p:tgtEl>
                                          <p:spTgt spid="37"/>
                                        </p:tgtEl>
                                        <p:attrNameLst>
                                          <p:attrName>style.visibility</p:attrName>
                                        </p:attrNameLst>
                                      </p:cBhvr>
                                      <p:to>
                                        <p:strVal val="hidden"/>
                                      </p:to>
                                    </p:set>
                                  </p:childTnLst>
                                </p:cTn>
                              </p:par>
                              <p:par>
                                <p:cTn id="155" presetID="9" presetClass="exit" presetSubtype="0" fill="hold" grpId="0" nodeType="withEffect">
                                  <p:stCondLst>
                                    <p:cond delay="0"/>
                                  </p:stCondLst>
                                  <p:childTnLst>
                                    <p:animEffect transition="out" filter="dissolve">
                                      <p:cBhvr>
                                        <p:cTn id="156" dur="500"/>
                                        <p:tgtEl>
                                          <p:spTgt spid="39">
                                            <p:txEl>
                                              <p:pRg st="0" end="0"/>
                                            </p:txEl>
                                          </p:spTgt>
                                        </p:tgtEl>
                                      </p:cBhvr>
                                    </p:animEffect>
                                    <p:set>
                                      <p:cBhvr>
                                        <p:cTn id="157" dur="1" fill="hold">
                                          <p:stCondLst>
                                            <p:cond delay="499"/>
                                          </p:stCondLst>
                                        </p:cTn>
                                        <p:tgtEl>
                                          <p:spTgt spid="39">
                                            <p:txEl>
                                              <p:pRg st="0" end="0"/>
                                            </p:txEl>
                                          </p:spTgt>
                                        </p:tgtEl>
                                        <p:attrNameLst>
                                          <p:attrName>style.visibility</p:attrName>
                                        </p:attrNameLst>
                                      </p:cBhvr>
                                      <p:to>
                                        <p:strVal val="hidden"/>
                                      </p:to>
                                    </p:set>
                                  </p:childTnLst>
                                </p:cTn>
                              </p:par>
                            </p:childTnLst>
                          </p:cTn>
                        </p:par>
                        <p:par>
                          <p:cTn id="158" fill="hold">
                            <p:stCondLst>
                              <p:cond delay="500"/>
                            </p:stCondLst>
                            <p:childTnLst>
                              <p:par>
                                <p:cTn id="159" presetID="9" presetClass="exit" presetSubtype="0" fill="hold" grpId="1" nodeType="afterEffect">
                                  <p:stCondLst>
                                    <p:cond delay="0"/>
                                  </p:stCondLst>
                                  <p:childTnLst>
                                    <p:animEffect transition="out" filter="dissolve">
                                      <p:cBhvr>
                                        <p:cTn id="160" dur="500"/>
                                        <p:tgtEl>
                                          <p:spTgt spid="38"/>
                                        </p:tgtEl>
                                      </p:cBhvr>
                                    </p:animEffect>
                                    <p:set>
                                      <p:cBhvr>
                                        <p:cTn id="161"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62" restart="whenNotActive" fill="hold" evtFilter="cancelBubble" nodeType="interactiveSeq">
                <p:stCondLst>
                  <p:cond evt="onClick" delay="0">
                    <p:tgtEl>
                      <p:spTgt spid="40"/>
                    </p:tgtEl>
                  </p:cond>
                </p:stCondLst>
                <p:endSync evt="end" delay="0">
                  <p:rtn val="all"/>
                </p:endSync>
                <p:childTnLst>
                  <p:par>
                    <p:cTn id="163" fill="hold">
                      <p:stCondLst>
                        <p:cond delay="0"/>
                      </p:stCondLst>
                      <p:childTnLst>
                        <p:par>
                          <p:cTn id="164" fill="hold">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41"/>
                                        </p:tgtEl>
                                        <p:attrNameLst>
                                          <p:attrName>style.visibility</p:attrName>
                                        </p:attrNameLst>
                                      </p:cBhvr>
                                      <p:to>
                                        <p:strVal val="visible"/>
                                      </p:to>
                                    </p:set>
                                    <p:animEffect transition="in" filter="fade">
                                      <p:cBhvr>
                                        <p:cTn id="167" dur="2000"/>
                                        <p:tgtEl>
                                          <p:spTgt spid="41"/>
                                        </p:tgtEl>
                                      </p:cBhvr>
                                    </p:animEffect>
                                  </p:childTnLst>
                                </p:cTn>
                              </p:par>
                            </p:childTnLst>
                          </p:cTn>
                        </p:par>
                        <p:par>
                          <p:cTn id="168" fill="hold">
                            <p:stCondLst>
                              <p:cond delay="2000"/>
                            </p:stCondLst>
                            <p:childTnLst>
                              <p:par>
                                <p:cTn id="169" presetID="10" presetClass="entr" presetSubtype="0" fill="hold" grpId="0" nodeType="afterEffect">
                                  <p:stCondLst>
                                    <p:cond delay="0"/>
                                  </p:stCondLst>
                                  <p:childTnLst>
                                    <p:set>
                                      <p:cBhvr>
                                        <p:cTn id="170" dur="1" fill="hold">
                                          <p:stCondLst>
                                            <p:cond delay="0"/>
                                          </p:stCondLst>
                                        </p:cTn>
                                        <p:tgtEl>
                                          <p:spTgt spid="42"/>
                                        </p:tgtEl>
                                        <p:attrNameLst>
                                          <p:attrName>style.visibility</p:attrName>
                                        </p:attrNameLst>
                                      </p:cBhvr>
                                      <p:to>
                                        <p:strVal val="visible"/>
                                      </p:to>
                                    </p:set>
                                    <p:animEffect transition="in" filter="fade">
                                      <p:cBhvr>
                                        <p:cTn id="171" dur="2000"/>
                                        <p:tgtEl>
                                          <p:spTgt spid="42"/>
                                        </p:tgtEl>
                                      </p:cBhvr>
                                    </p:animEffect>
                                  </p:childTnLst>
                                </p:cTn>
                              </p:par>
                              <p:par>
                                <p:cTn id="172" presetID="10" presetClass="entr" presetSubtype="0" fill="hold" nodeType="withEffect">
                                  <p:stCondLst>
                                    <p:cond delay="0"/>
                                  </p:stCondLst>
                                  <p:childTnLst>
                                    <p:set>
                                      <p:cBhvr>
                                        <p:cTn id="173" dur="1" fill="hold">
                                          <p:stCondLst>
                                            <p:cond delay="0"/>
                                          </p:stCondLst>
                                        </p:cTn>
                                        <p:tgtEl>
                                          <p:spTgt spid="2049"/>
                                        </p:tgtEl>
                                        <p:attrNameLst>
                                          <p:attrName>style.visibility</p:attrName>
                                        </p:attrNameLst>
                                      </p:cBhvr>
                                      <p:to>
                                        <p:strVal val="visible"/>
                                      </p:to>
                                    </p:set>
                                    <p:animEffect transition="in" filter="fade">
                                      <p:cBhvr>
                                        <p:cTn id="174" dur="2000"/>
                                        <p:tgtEl>
                                          <p:spTgt spid="2049"/>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43"/>
                                        </p:tgtEl>
                                        <p:attrNameLst>
                                          <p:attrName>style.visibility</p:attrName>
                                        </p:attrNameLst>
                                      </p:cBhvr>
                                      <p:to>
                                        <p:strVal val="visible"/>
                                      </p:to>
                                    </p:set>
                                    <p:animEffect transition="in" filter="fade">
                                      <p:cBhvr>
                                        <p:cTn id="177" dur="2000"/>
                                        <p:tgtEl>
                                          <p:spTgt spid="43"/>
                                        </p:tgtEl>
                                      </p:cBhvr>
                                    </p:animEffect>
                                  </p:childTnLst>
                                </p:cTn>
                              </p:par>
                            </p:childTnLst>
                          </p:cTn>
                        </p:par>
                      </p:childTnLst>
                    </p:cTn>
                  </p:par>
                </p:childTnLst>
              </p:cTn>
              <p:nextCondLst>
                <p:cond evt="onClick" delay="0">
                  <p:tgtEl>
                    <p:spTgt spid="40"/>
                  </p:tgtEl>
                </p:cond>
              </p:nextCondLst>
            </p:seq>
            <p:seq concurrent="1" nextAc="seek">
              <p:cTn id="178" restart="whenNotActive" fill="hold" evtFilter="cancelBubble" nodeType="interactiveSeq">
                <p:stCondLst>
                  <p:cond evt="onClick" delay="0">
                    <p:tgtEl>
                      <p:spTgt spid="43"/>
                    </p:tgtEl>
                  </p:cond>
                </p:stCondLst>
                <p:endSync evt="end" delay="0">
                  <p:rtn val="all"/>
                </p:endSync>
                <p:childTnLst>
                  <p:par>
                    <p:cTn id="179" fill="hold">
                      <p:stCondLst>
                        <p:cond delay="0"/>
                      </p:stCondLst>
                      <p:childTnLst>
                        <p:par>
                          <p:cTn id="180" fill="hold">
                            <p:stCondLst>
                              <p:cond delay="0"/>
                            </p:stCondLst>
                            <p:childTnLst>
                              <p:par>
                                <p:cTn id="181" presetID="10" presetClass="entr" presetSubtype="0" fill="hold" grpId="0" nodeType="clickEffect">
                                  <p:stCondLst>
                                    <p:cond delay="0"/>
                                  </p:stCondLst>
                                  <p:childTnLst>
                                    <p:set>
                                      <p:cBhvr>
                                        <p:cTn id="182" dur="1" fill="hold">
                                          <p:stCondLst>
                                            <p:cond delay="0"/>
                                          </p:stCondLst>
                                        </p:cTn>
                                        <p:tgtEl>
                                          <p:spTgt spid="44"/>
                                        </p:tgtEl>
                                        <p:attrNameLst>
                                          <p:attrName>style.visibility</p:attrName>
                                        </p:attrNameLst>
                                      </p:cBhvr>
                                      <p:to>
                                        <p:strVal val="visible"/>
                                      </p:to>
                                    </p:set>
                                    <p:animEffect transition="in" filter="fade">
                                      <p:cBhvr>
                                        <p:cTn id="183" dur="2000"/>
                                        <p:tgtEl>
                                          <p:spTgt spid="44"/>
                                        </p:tgtEl>
                                      </p:cBhvr>
                                    </p:animEffect>
                                  </p:childTnLst>
                                </p:cTn>
                              </p:par>
                            </p:childTnLst>
                          </p:cTn>
                        </p:par>
                      </p:childTnLst>
                    </p:cTn>
                  </p:par>
                  <p:par>
                    <p:cTn id="184" fill="hold">
                      <p:stCondLst>
                        <p:cond delay="indefinite"/>
                      </p:stCondLst>
                      <p:childTnLst>
                        <p:par>
                          <p:cTn id="185" fill="hold">
                            <p:stCondLst>
                              <p:cond delay="0"/>
                            </p:stCondLst>
                            <p:childTnLst>
                              <p:par>
                                <p:cTn id="186" presetID="9" presetClass="exit" presetSubtype="0" fill="hold" grpId="1" nodeType="clickEffect">
                                  <p:stCondLst>
                                    <p:cond delay="0"/>
                                  </p:stCondLst>
                                  <p:childTnLst>
                                    <p:animEffect transition="out" filter="dissolve">
                                      <p:cBhvr>
                                        <p:cTn id="187" dur="500"/>
                                        <p:tgtEl>
                                          <p:spTgt spid="42"/>
                                        </p:tgtEl>
                                      </p:cBhvr>
                                    </p:animEffect>
                                    <p:set>
                                      <p:cBhvr>
                                        <p:cTn id="188" dur="1" fill="hold">
                                          <p:stCondLst>
                                            <p:cond delay="499"/>
                                          </p:stCondLst>
                                        </p:cTn>
                                        <p:tgtEl>
                                          <p:spTgt spid="42"/>
                                        </p:tgtEl>
                                        <p:attrNameLst>
                                          <p:attrName>style.visibility</p:attrName>
                                        </p:attrNameLst>
                                      </p:cBhvr>
                                      <p:to>
                                        <p:strVal val="hidden"/>
                                      </p:to>
                                    </p:set>
                                  </p:childTnLst>
                                </p:cTn>
                              </p:par>
                              <p:par>
                                <p:cTn id="189" presetID="9" presetClass="exit" presetSubtype="0" fill="hold" nodeType="withEffect">
                                  <p:stCondLst>
                                    <p:cond delay="0"/>
                                  </p:stCondLst>
                                  <p:childTnLst>
                                    <p:animEffect transition="out" filter="dissolve">
                                      <p:cBhvr>
                                        <p:cTn id="190" dur="500"/>
                                        <p:tgtEl>
                                          <p:spTgt spid="2049"/>
                                        </p:tgtEl>
                                      </p:cBhvr>
                                    </p:animEffect>
                                    <p:set>
                                      <p:cBhvr>
                                        <p:cTn id="191" dur="1" fill="hold">
                                          <p:stCondLst>
                                            <p:cond delay="499"/>
                                          </p:stCondLst>
                                        </p:cTn>
                                        <p:tgtEl>
                                          <p:spTgt spid="2049"/>
                                        </p:tgtEl>
                                        <p:attrNameLst>
                                          <p:attrName>style.visibility</p:attrName>
                                        </p:attrNameLst>
                                      </p:cBhvr>
                                      <p:to>
                                        <p:strVal val="hidden"/>
                                      </p:to>
                                    </p:set>
                                  </p:childTnLst>
                                </p:cTn>
                              </p:par>
                              <p:par>
                                <p:cTn id="192" presetID="9" presetClass="exit" presetSubtype="0" fill="hold" grpId="1" nodeType="withEffect">
                                  <p:stCondLst>
                                    <p:cond delay="0"/>
                                  </p:stCondLst>
                                  <p:childTnLst>
                                    <p:animEffect transition="out" filter="dissolve">
                                      <p:cBhvr>
                                        <p:cTn id="193" dur="500"/>
                                        <p:tgtEl>
                                          <p:spTgt spid="44"/>
                                        </p:tgtEl>
                                      </p:cBhvr>
                                    </p:animEffect>
                                    <p:set>
                                      <p:cBhvr>
                                        <p:cTn id="194" dur="1" fill="hold">
                                          <p:stCondLst>
                                            <p:cond delay="499"/>
                                          </p:stCondLst>
                                        </p:cTn>
                                        <p:tgtEl>
                                          <p:spTgt spid="44"/>
                                        </p:tgtEl>
                                        <p:attrNameLst>
                                          <p:attrName>style.visibility</p:attrName>
                                        </p:attrNameLst>
                                      </p:cBhvr>
                                      <p:to>
                                        <p:strVal val="hidden"/>
                                      </p:to>
                                    </p:set>
                                  </p:childTnLst>
                                </p:cTn>
                              </p:par>
                            </p:childTnLst>
                          </p:cTn>
                        </p:par>
                        <p:par>
                          <p:cTn id="195" fill="hold">
                            <p:stCondLst>
                              <p:cond delay="500"/>
                            </p:stCondLst>
                            <p:childTnLst>
                              <p:par>
                                <p:cTn id="196" presetID="9" presetClass="exit" presetSubtype="0" fill="hold" grpId="1" nodeType="afterEffect">
                                  <p:stCondLst>
                                    <p:cond delay="0"/>
                                  </p:stCondLst>
                                  <p:childTnLst>
                                    <p:animEffect transition="out" filter="dissolve">
                                      <p:cBhvr>
                                        <p:cTn id="197" dur="500"/>
                                        <p:tgtEl>
                                          <p:spTgt spid="43"/>
                                        </p:tgtEl>
                                      </p:cBhvr>
                                    </p:animEffect>
                                    <p:set>
                                      <p:cBhvr>
                                        <p:cTn id="198"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99" restart="whenNotActive" fill="hold" evtFilter="cancelBubble" nodeType="interactiveSeq">
                <p:stCondLst>
                  <p:cond evt="onClick" delay="0">
                    <p:tgtEl>
                      <p:spTgt spid="45"/>
                    </p:tgtEl>
                  </p:cond>
                </p:stCondLst>
                <p:endSync evt="end" delay="0">
                  <p:rtn val="all"/>
                </p:endSync>
                <p:childTnLst>
                  <p:par>
                    <p:cTn id="200" fill="hold">
                      <p:stCondLst>
                        <p:cond delay="0"/>
                      </p:stCondLst>
                      <p:childTnLst>
                        <p:par>
                          <p:cTn id="201" fill="hold">
                            <p:stCondLst>
                              <p:cond delay="0"/>
                            </p:stCondLst>
                            <p:childTnLst>
                              <p:par>
                                <p:cTn id="202" presetID="10" presetClass="entr" presetSubtype="0" fill="hold" grpId="0" nodeType="clickEffect">
                                  <p:stCondLst>
                                    <p:cond delay="0"/>
                                  </p:stCondLst>
                                  <p:childTnLst>
                                    <p:set>
                                      <p:cBhvr>
                                        <p:cTn id="203" dur="1" fill="hold">
                                          <p:stCondLst>
                                            <p:cond delay="0"/>
                                          </p:stCondLst>
                                        </p:cTn>
                                        <p:tgtEl>
                                          <p:spTgt spid="46"/>
                                        </p:tgtEl>
                                        <p:attrNameLst>
                                          <p:attrName>style.visibility</p:attrName>
                                        </p:attrNameLst>
                                      </p:cBhvr>
                                      <p:to>
                                        <p:strVal val="visible"/>
                                      </p:to>
                                    </p:set>
                                    <p:animEffect transition="in" filter="fade">
                                      <p:cBhvr>
                                        <p:cTn id="204" dur="2000"/>
                                        <p:tgtEl>
                                          <p:spTgt spid="46"/>
                                        </p:tgtEl>
                                      </p:cBhvr>
                                    </p:animEffect>
                                  </p:childTnLst>
                                </p:cTn>
                              </p:par>
                            </p:childTnLst>
                          </p:cTn>
                        </p:par>
                        <p:par>
                          <p:cTn id="205" fill="hold">
                            <p:stCondLst>
                              <p:cond delay="2000"/>
                            </p:stCondLst>
                            <p:childTnLst>
                              <p:par>
                                <p:cTn id="206" presetID="10" presetClass="entr" presetSubtype="0" fill="hold" grpId="0" nodeType="afterEffect">
                                  <p:stCondLst>
                                    <p:cond delay="0"/>
                                  </p:stCondLst>
                                  <p:childTnLst>
                                    <p:set>
                                      <p:cBhvr>
                                        <p:cTn id="207" dur="1" fill="hold">
                                          <p:stCondLst>
                                            <p:cond delay="0"/>
                                          </p:stCondLst>
                                        </p:cTn>
                                        <p:tgtEl>
                                          <p:spTgt spid="47"/>
                                        </p:tgtEl>
                                        <p:attrNameLst>
                                          <p:attrName>style.visibility</p:attrName>
                                        </p:attrNameLst>
                                      </p:cBhvr>
                                      <p:to>
                                        <p:strVal val="visible"/>
                                      </p:to>
                                    </p:set>
                                    <p:animEffect transition="in" filter="fade">
                                      <p:cBhvr>
                                        <p:cTn id="208" dur="2000"/>
                                        <p:tgtEl>
                                          <p:spTgt spid="47"/>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48"/>
                                        </p:tgtEl>
                                        <p:attrNameLst>
                                          <p:attrName>style.visibility</p:attrName>
                                        </p:attrNameLst>
                                      </p:cBhvr>
                                      <p:to>
                                        <p:strVal val="visible"/>
                                      </p:to>
                                    </p:set>
                                    <p:animEffect transition="in" filter="fade">
                                      <p:cBhvr>
                                        <p:cTn id="211" dur="2000"/>
                                        <p:tgtEl>
                                          <p:spTgt spid="48"/>
                                        </p:tgtEl>
                                      </p:cBhvr>
                                    </p:animEffect>
                                  </p:childTnLst>
                                </p:cTn>
                              </p:par>
                            </p:childTnLst>
                          </p:cTn>
                        </p:par>
                      </p:childTnLst>
                    </p:cTn>
                  </p:par>
                </p:childTnLst>
              </p:cTn>
              <p:nextCondLst>
                <p:cond evt="onClick" delay="0">
                  <p:tgtEl>
                    <p:spTgt spid="45"/>
                  </p:tgtEl>
                </p:cond>
              </p:nextCondLst>
            </p:seq>
            <p:seq concurrent="1" nextAc="seek">
              <p:cTn id="212" restart="whenNotActive" fill="hold" evtFilter="cancelBubble" nodeType="interactiveSeq">
                <p:stCondLst>
                  <p:cond evt="onClick" delay="0">
                    <p:tgtEl>
                      <p:spTgt spid="48"/>
                    </p:tgtEl>
                  </p:cond>
                </p:stCondLst>
                <p:endSync evt="end" delay="0">
                  <p:rtn val="all"/>
                </p:endSync>
                <p:childTnLst>
                  <p:par>
                    <p:cTn id="213" fill="hold">
                      <p:stCondLst>
                        <p:cond delay="0"/>
                      </p:stCondLst>
                      <p:childTnLst>
                        <p:par>
                          <p:cTn id="214" fill="hold">
                            <p:stCondLst>
                              <p:cond delay="0"/>
                            </p:stCondLst>
                            <p:childTnLst>
                              <p:par>
                                <p:cTn id="215" presetID="10" presetClass="entr" presetSubtype="0" fill="hold" grpId="0" nodeType="clickEffect">
                                  <p:stCondLst>
                                    <p:cond delay="0"/>
                                  </p:stCondLst>
                                  <p:childTnLst>
                                    <p:set>
                                      <p:cBhvr>
                                        <p:cTn id="216" dur="1" fill="hold">
                                          <p:stCondLst>
                                            <p:cond delay="0"/>
                                          </p:stCondLst>
                                        </p:cTn>
                                        <p:tgtEl>
                                          <p:spTgt spid="52"/>
                                        </p:tgtEl>
                                        <p:attrNameLst>
                                          <p:attrName>style.visibility</p:attrName>
                                        </p:attrNameLst>
                                      </p:cBhvr>
                                      <p:to>
                                        <p:strVal val="visible"/>
                                      </p:to>
                                    </p:set>
                                    <p:animEffect transition="in" filter="fade">
                                      <p:cBhvr>
                                        <p:cTn id="217" dur="2000"/>
                                        <p:tgtEl>
                                          <p:spTgt spid="52"/>
                                        </p:tgtEl>
                                      </p:cBhvr>
                                    </p:animEffect>
                                  </p:childTnLst>
                                </p:cTn>
                              </p:par>
                            </p:childTnLst>
                          </p:cTn>
                        </p:par>
                      </p:childTnLst>
                    </p:cTn>
                  </p:par>
                  <p:par>
                    <p:cTn id="218" fill="hold">
                      <p:stCondLst>
                        <p:cond delay="indefinite"/>
                      </p:stCondLst>
                      <p:childTnLst>
                        <p:par>
                          <p:cTn id="219" fill="hold">
                            <p:stCondLst>
                              <p:cond delay="0"/>
                            </p:stCondLst>
                            <p:childTnLst>
                              <p:par>
                                <p:cTn id="220" presetID="9" presetClass="exit" presetSubtype="0" fill="hold" grpId="1" nodeType="clickEffect">
                                  <p:stCondLst>
                                    <p:cond delay="0"/>
                                  </p:stCondLst>
                                  <p:childTnLst>
                                    <p:animEffect transition="out" filter="dissolve">
                                      <p:cBhvr>
                                        <p:cTn id="221" dur="500"/>
                                        <p:tgtEl>
                                          <p:spTgt spid="47"/>
                                        </p:tgtEl>
                                      </p:cBhvr>
                                    </p:animEffect>
                                    <p:set>
                                      <p:cBhvr>
                                        <p:cTn id="222" dur="1" fill="hold">
                                          <p:stCondLst>
                                            <p:cond delay="499"/>
                                          </p:stCondLst>
                                        </p:cTn>
                                        <p:tgtEl>
                                          <p:spTgt spid="47"/>
                                        </p:tgtEl>
                                        <p:attrNameLst>
                                          <p:attrName>style.visibility</p:attrName>
                                        </p:attrNameLst>
                                      </p:cBhvr>
                                      <p:to>
                                        <p:strVal val="hidden"/>
                                      </p:to>
                                    </p:set>
                                  </p:childTnLst>
                                </p:cTn>
                              </p:par>
                              <p:par>
                                <p:cTn id="223" presetID="9" presetClass="exit" presetSubtype="0" fill="hold" grpId="1" nodeType="withEffect">
                                  <p:stCondLst>
                                    <p:cond delay="0"/>
                                  </p:stCondLst>
                                  <p:childTnLst>
                                    <p:animEffect transition="out" filter="dissolve">
                                      <p:cBhvr>
                                        <p:cTn id="224" dur="500"/>
                                        <p:tgtEl>
                                          <p:spTgt spid="52"/>
                                        </p:tgtEl>
                                      </p:cBhvr>
                                    </p:animEffect>
                                    <p:set>
                                      <p:cBhvr>
                                        <p:cTn id="225" dur="1" fill="hold">
                                          <p:stCondLst>
                                            <p:cond delay="499"/>
                                          </p:stCondLst>
                                        </p:cTn>
                                        <p:tgtEl>
                                          <p:spTgt spid="52"/>
                                        </p:tgtEl>
                                        <p:attrNameLst>
                                          <p:attrName>style.visibility</p:attrName>
                                        </p:attrNameLst>
                                      </p:cBhvr>
                                      <p:to>
                                        <p:strVal val="hidden"/>
                                      </p:to>
                                    </p:set>
                                  </p:childTnLst>
                                </p:cTn>
                              </p:par>
                            </p:childTnLst>
                          </p:cTn>
                        </p:par>
                        <p:par>
                          <p:cTn id="226" fill="hold">
                            <p:stCondLst>
                              <p:cond delay="500"/>
                            </p:stCondLst>
                            <p:childTnLst>
                              <p:par>
                                <p:cTn id="227" presetID="9" presetClass="exit" presetSubtype="0" fill="hold" grpId="1" nodeType="afterEffect">
                                  <p:stCondLst>
                                    <p:cond delay="0"/>
                                  </p:stCondLst>
                                  <p:childTnLst>
                                    <p:animEffect transition="out" filter="dissolve">
                                      <p:cBhvr>
                                        <p:cTn id="228" dur="500"/>
                                        <p:tgtEl>
                                          <p:spTgt spid="48"/>
                                        </p:tgtEl>
                                      </p:cBhvr>
                                    </p:animEffect>
                                    <p:set>
                                      <p:cBhvr>
                                        <p:cTn id="229" dur="1" fill="hold">
                                          <p:stCondLst>
                                            <p:cond delay="4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230" restart="whenNotActive" fill="hold" evtFilter="cancelBubble" nodeType="interactiveSeq">
                <p:stCondLst>
                  <p:cond evt="onClick" delay="0">
                    <p:tgtEl>
                      <p:spTgt spid="53"/>
                    </p:tgtEl>
                  </p:cond>
                </p:stCondLst>
                <p:endSync evt="end" delay="0">
                  <p:rtn val="all"/>
                </p:endSync>
                <p:childTnLst>
                  <p:par>
                    <p:cTn id="231" fill="hold">
                      <p:stCondLst>
                        <p:cond delay="0"/>
                      </p:stCondLst>
                      <p:childTnLst>
                        <p:par>
                          <p:cTn id="232" fill="hold">
                            <p:stCondLst>
                              <p:cond delay="0"/>
                            </p:stCondLst>
                            <p:childTnLst>
                              <p:par>
                                <p:cTn id="233" presetID="10" presetClass="entr" presetSubtype="0" fill="hold" grpId="0" nodeType="clickEffect">
                                  <p:stCondLst>
                                    <p:cond delay="0"/>
                                  </p:stCondLst>
                                  <p:childTnLst>
                                    <p:set>
                                      <p:cBhvr>
                                        <p:cTn id="234" dur="1" fill="hold">
                                          <p:stCondLst>
                                            <p:cond delay="0"/>
                                          </p:stCondLst>
                                        </p:cTn>
                                        <p:tgtEl>
                                          <p:spTgt spid="54"/>
                                        </p:tgtEl>
                                        <p:attrNameLst>
                                          <p:attrName>style.visibility</p:attrName>
                                        </p:attrNameLst>
                                      </p:cBhvr>
                                      <p:to>
                                        <p:strVal val="visible"/>
                                      </p:to>
                                    </p:set>
                                    <p:animEffect transition="in" filter="fade">
                                      <p:cBhvr>
                                        <p:cTn id="235" dur="2000"/>
                                        <p:tgtEl>
                                          <p:spTgt spid="54"/>
                                        </p:tgtEl>
                                      </p:cBhvr>
                                    </p:animEffect>
                                  </p:childTnLst>
                                </p:cTn>
                              </p:par>
                            </p:childTnLst>
                          </p:cTn>
                        </p:par>
                        <p:par>
                          <p:cTn id="236" fill="hold">
                            <p:stCondLst>
                              <p:cond delay="2000"/>
                            </p:stCondLst>
                            <p:childTnLst>
                              <p:par>
                                <p:cTn id="237" presetID="10" presetClass="entr" presetSubtype="0" fill="hold" grpId="0" nodeType="afterEffect">
                                  <p:stCondLst>
                                    <p:cond delay="0"/>
                                  </p:stCondLst>
                                  <p:childTnLst>
                                    <p:set>
                                      <p:cBhvr>
                                        <p:cTn id="238" dur="1" fill="hold">
                                          <p:stCondLst>
                                            <p:cond delay="0"/>
                                          </p:stCondLst>
                                        </p:cTn>
                                        <p:tgtEl>
                                          <p:spTgt spid="55"/>
                                        </p:tgtEl>
                                        <p:attrNameLst>
                                          <p:attrName>style.visibility</p:attrName>
                                        </p:attrNameLst>
                                      </p:cBhvr>
                                      <p:to>
                                        <p:strVal val="visible"/>
                                      </p:to>
                                    </p:set>
                                    <p:animEffect transition="in" filter="fade">
                                      <p:cBhvr>
                                        <p:cTn id="239" dur="2000"/>
                                        <p:tgtEl>
                                          <p:spTgt spid="55"/>
                                        </p:tgtEl>
                                      </p:cBhvr>
                                    </p:animEffect>
                                  </p:childTnLst>
                                </p:cTn>
                              </p:par>
                              <p:par>
                                <p:cTn id="240" presetID="10" presetClass="entr" presetSubtype="0" fill="hold" nodeType="withEffect">
                                  <p:stCondLst>
                                    <p:cond delay="0"/>
                                  </p:stCondLst>
                                  <p:childTnLst>
                                    <p:set>
                                      <p:cBhvr>
                                        <p:cTn id="241" dur="1" fill="hold">
                                          <p:stCondLst>
                                            <p:cond delay="0"/>
                                          </p:stCondLst>
                                        </p:cTn>
                                        <p:tgtEl>
                                          <p:spTgt spid="2052"/>
                                        </p:tgtEl>
                                        <p:attrNameLst>
                                          <p:attrName>style.visibility</p:attrName>
                                        </p:attrNameLst>
                                      </p:cBhvr>
                                      <p:to>
                                        <p:strVal val="visible"/>
                                      </p:to>
                                    </p:set>
                                    <p:animEffect transition="in" filter="fade">
                                      <p:cBhvr>
                                        <p:cTn id="242" dur="2000"/>
                                        <p:tgtEl>
                                          <p:spTgt spid="2052"/>
                                        </p:tgtEl>
                                      </p:cBhvr>
                                    </p:animEffect>
                                  </p:childTnLst>
                                </p:cTn>
                              </p:par>
                              <p:par>
                                <p:cTn id="243" presetID="10" presetClass="entr" presetSubtype="0" fill="hold" grpId="0" nodeType="withEffect">
                                  <p:stCondLst>
                                    <p:cond delay="0"/>
                                  </p:stCondLst>
                                  <p:childTnLst>
                                    <p:set>
                                      <p:cBhvr>
                                        <p:cTn id="244" dur="1" fill="hold">
                                          <p:stCondLst>
                                            <p:cond delay="0"/>
                                          </p:stCondLst>
                                        </p:cTn>
                                        <p:tgtEl>
                                          <p:spTgt spid="56"/>
                                        </p:tgtEl>
                                        <p:attrNameLst>
                                          <p:attrName>style.visibility</p:attrName>
                                        </p:attrNameLst>
                                      </p:cBhvr>
                                      <p:to>
                                        <p:strVal val="visible"/>
                                      </p:to>
                                    </p:set>
                                    <p:animEffect transition="in" filter="fade">
                                      <p:cBhvr>
                                        <p:cTn id="245" dur="2000"/>
                                        <p:tgtEl>
                                          <p:spTgt spid="56"/>
                                        </p:tgtEl>
                                      </p:cBhvr>
                                    </p:animEffect>
                                  </p:childTnLst>
                                </p:cTn>
                              </p:par>
                            </p:childTnLst>
                          </p:cTn>
                        </p:par>
                      </p:childTnLst>
                    </p:cTn>
                  </p:par>
                </p:childTnLst>
              </p:cTn>
              <p:nextCondLst>
                <p:cond evt="onClick" delay="0">
                  <p:tgtEl>
                    <p:spTgt spid="53"/>
                  </p:tgtEl>
                </p:cond>
              </p:nextCondLst>
            </p:seq>
            <p:seq concurrent="1" nextAc="seek">
              <p:cTn id="246" restart="whenNotActive" fill="hold" evtFilter="cancelBubble" nodeType="interactiveSeq">
                <p:stCondLst>
                  <p:cond evt="onClick" delay="0">
                    <p:tgtEl>
                      <p:spTgt spid="56"/>
                    </p:tgtEl>
                  </p:cond>
                </p:stCondLst>
                <p:endSync evt="end" delay="0">
                  <p:rtn val="all"/>
                </p:endSync>
                <p:childTnLst>
                  <p:par>
                    <p:cTn id="247" fill="hold">
                      <p:stCondLst>
                        <p:cond delay="0"/>
                      </p:stCondLst>
                      <p:childTnLst>
                        <p:par>
                          <p:cTn id="248" fill="hold">
                            <p:stCondLst>
                              <p:cond delay="0"/>
                            </p:stCondLst>
                            <p:childTnLst>
                              <p:par>
                                <p:cTn id="249" presetID="10" presetClass="entr" presetSubtype="0" fill="hold" grpId="0" nodeType="clickEffect">
                                  <p:stCondLst>
                                    <p:cond delay="0"/>
                                  </p:stCondLst>
                                  <p:childTnLst>
                                    <p:set>
                                      <p:cBhvr>
                                        <p:cTn id="250" dur="1" fill="hold">
                                          <p:stCondLst>
                                            <p:cond delay="0"/>
                                          </p:stCondLst>
                                        </p:cTn>
                                        <p:tgtEl>
                                          <p:spTgt spid="57"/>
                                        </p:tgtEl>
                                        <p:attrNameLst>
                                          <p:attrName>style.visibility</p:attrName>
                                        </p:attrNameLst>
                                      </p:cBhvr>
                                      <p:to>
                                        <p:strVal val="visible"/>
                                      </p:to>
                                    </p:set>
                                    <p:animEffect transition="in" filter="fade">
                                      <p:cBhvr>
                                        <p:cTn id="251" dur="2000"/>
                                        <p:tgtEl>
                                          <p:spTgt spid="57"/>
                                        </p:tgtEl>
                                      </p:cBhvr>
                                    </p:animEffect>
                                  </p:childTnLst>
                                </p:cTn>
                              </p:par>
                            </p:childTnLst>
                          </p:cTn>
                        </p:par>
                      </p:childTnLst>
                    </p:cTn>
                  </p:par>
                  <p:par>
                    <p:cTn id="252" fill="hold">
                      <p:stCondLst>
                        <p:cond delay="indefinite"/>
                      </p:stCondLst>
                      <p:childTnLst>
                        <p:par>
                          <p:cTn id="253" fill="hold">
                            <p:stCondLst>
                              <p:cond delay="0"/>
                            </p:stCondLst>
                            <p:childTnLst>
                              <p:par>
                                <p:cTn id="254" presetID="9" presetClass="exit" presetSubtype="0" fill="hold" grpId="1" nodeType="clickEffect">
                                  <p:stCondLst>
                                    <p:cond delay="0"/>
                                  </p:stCondLst>
                                  <p:childTnLst>
                                    <p:animEffect transition="out" filter="dissolve">
                                      <p:cBhvr>
                                        <p:cTn id="255" dur="500"/>
                                        <p:tgtEl>
                                          <p:spTgt spid="55"/>
                                        </p:tgtEl>
                                      </p:cBhvr>
                                    </p:animEffect>
                                    <p:set>
                                      <p:cBhvr>
                                        <p:cTn id="256" dur="1" fill="hold">
                                          <p:stCondLst>
                                            <p:cond delay="499"/>
                                          </p:stCondLst>
                                        </p:cTn>
                                        <p:tgtEl>
                                          <p:spTgt spid="55"/>
                                        </p:tgtEl>
                                        <p:attrNameLst>
                                          <p:attrName>style.visibility</p:attrName>
                                        </p:attrNameLst>
                                      </p:cBhvr>
                                      <p:to>
                                        <p:strVal val="hidden"/>
                                      </p:to>
                                    </p:set>
                                  </p:childTnLst>
                                </p:cTn>
                              </p:par>
                              <p:par>
                                <p:cTn id="257" presetID="9" presetClass="exit" presetSubtype="0" fill="hold" nodeType="withEffect">
                                  <p:stCondLst>
                                    <p:cond delay="0"/>
                                  </p:stCondLst>
                                  <p:childTnLst>
                                    <p:animEffect transition="out" filter="dissolve">
                                      <p:cBhvr>
                                        <p:cTn id="258" dur="500"/>
                                        <p:tgtEl>
                                          <p:spTgt spid="2052"/>
                                        </p:tgtEl>
                                      </p:cBhvr>
                                    </p:animEffect>
                                    <p:set>
                                      <p:cBhvr>
                                        <p:cTn id="259" dur="1" fill="hold">
                                          <p:stCondLst>
                                            <p:cond delay="499"/>
                                          </p:stCondLst>
                                        </p:cTn>
                                        <p:tgtEl>
                                          <p:spTgt spid="2052"/>
                                        </p:tgtEl>
                                        <p:attrNameLst>
                                          <p:attrName>style.visibility</p:attrName>
                                        </p:attrNameLst>
                                      </p:cBhvr>
                                      <p:to>
                                        <p:strVal val="hidden"/>
                                      </p:to>
                                    </p:set>
                                  </p:childTnLst>
                                </p:cTn>
                              </p:par>
                              <p:par>
                                <p:cTn id="260" presetID="9" presetClass="exit" presetSubtype="0" fill="hold" grpId="1" nodeType="withEffect">
                                  <p:stCondLst>
                                    <p:cond delay="0"/>
                                  </p:stCondLst>
                                  <p:childTnLst>
                                    <p:animEffect transition="out" filter="dissolve">
                                      <p:cBhvr>
                                        <p:cTn id="261" dur="500"/>
                                        <p:tgtEl>
                                          <p:spTgt spid="57"/>
                                        </p:tgtEl>
                                      </p:cBhvr>
                                    </p:animEffect>
                                    <p:set>
                                      <p:cBhvr>
                                        <p:cTn id="262" dur="1" fill="hold">
                                          <p:stCondLst>
                                            <p:cond delay="499"/>
                                          </p:stCondLst>
                                        </p:cTn>
                                        <p:tgtEl>
                                          <p:spTgt spid="57"/>
                                        </p:tgtEl>
                                        <p:attrNameLst>
                                          <p:attrName>style.visibility</p:attrName>
                                        </p:attrNameLst>
                                      </p:cBhvr>
                                      <p:to>
                                        <p:strVal val="hidden"/>
                                      </p:to>
                                    </p:set>
                                  </p:childTnLst>
                                </p:cTn>
                              </p:par>
                            </p:childTnLst>
                          </p:cTn>
                        </p:par>
                        <p:par>
                          <p:cTn id="263" fill="hold">
                            <p:stCondLst>
                              <p:cond delay="500"/>
                            </p:stCondLst>
                            <p:childTnLst>
                              <p:par>
                                <p:cTn id="264" presetID="9" presetClass="exit" presetSubtype="0" fill="hold" grpId="1" nodeType="afterEffect">
                                  <p:stCondLst>
                                    <p:cond delay="0"/>
                                  </p:stCondLst>
                                  <p:childTnLst>
                                    <p:animEffect transition="out" filter="dissolve">
                                      <p:cBhvr>
                                        <p:cTn id="265" dur="500"/>
                                        <p:tgtEl>
                                          <p:spTgt spid="56"/>
                                        </p:tgtEl>
                                      </p:cBhvr>
                                    </p:animEffect>
                                    <p:set>
                                      <p:cBhvr>
                                        <p:cTn id="266"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267" restart="whenNotActive" fill="hold" evtFilter="cancelBubble" nodeType="interactiveSeq">
                <p:stCondLst>
                  <p:cond evt="onClick" delay="0">
                    <p:tgtEl>
                      <p:spTgt spid="58"/>
                    </p:tgtEl>
                  </p:cond>
                </p:stCondLst>
                <p:endSync evt="end" delay="0">
                  <p:rtn val="all"/>
                </p:endSync>
                <p:childTnLst>
                  <p:par>
                    <p:cTn id="268" fill="hold">
                      <p:stCondLst>
                        <p:cond delay="0"/>
                      </p:stCondLst>
                      <p:childTnLst>
                        <p:par>
                          <p:cTn id="269" fill="hold">
                            <p:stCondLst>
                              <p:cond delay="0"/>
                            </p:stCondLst>
                            <p:childTnLst>
                              <p:par>
                                <p:cTn id="270" presetID="10" presetClass="entr" presetSubtype="0" fill="hold" grpId="0" nodeType="clickEffect">
                                  <p:stCondLst>
                                    <p:cond delay="0"/>
                                  </p:stCondLst>
                                  <p:childTnLst>
                                    <p:set>
                                      <p:cBhvr>
                                        <p:cTn id="271" dur="1" fill="hold">
                                          <p:stCondLst>
                                            <p:cond delay="0"/>
                                          </p:stCondLst>
                                        </p:cTn>
                                        <p:tgtEl>
                                          <p:spTgt spid="59"/>
                                        </p:tgtEl>
                                        <p:attrNameLst>
                                          <p:attrName>style.visibility</p:attrName>
                                        </p:attrNameLst>
                                      </p:cBhvr>
                                      <p:to>
                                        <p:strVal val="visible"/>
                                      </p:to>
                                    </p:set>
                                    <p:animEffect transition="in" filter="fade">
                                      <p:cBhvr>
                                        <p:cTn id="272" dur="2000"/>
                                        <p:tgtEl>
                                          <p:spTgt spid="59"/>
                                        </p:tgtEl>
                                      </p:cBhvr>
                                    </p:animEffect>
                                  </p:childTnLst>
                                </p:cTn>
                              </p:par>
                            </p:childTnLst>
                          </p:cTn>
                        </p:par>
                        <p:par>
                          <p:cTn id="273" fill="hold">
                            <p:stCondLst>
                              <p:cond delay="2000"/>
                            </p:stCondLst>
                            <p:childTnLst>
                              <p:par>
                                <p:cTn id="274" presetID="10" presetClass="entr" presetSubtype="0" fill="hold" grpId="0" nodeType="afterEffect">
                                  <p:stCondLst>
                                    <p:cond delay="0"/>
                                  </p:stCondLst>
                                  <p:childTnLst>
                                    <p:set>
                                      <p:cBhvr>
                                        <p:cTn id="275" dur="1" fill="hold">
                                          <p:stCondLst>
                                            <p:cond delay="0"/>
                                          </p:stCondLst>
                                        </p:cTn>
                                        <p:tgtEl>
                                          <p:spTgt spid="60"/>
                                        </p:tgtEl>
                                        <p:attrNameLst>
                                          <p:attrName>style.visibility</p:attrName>
                                        </p:attrNameLst>
                                      </p:cBhvr>
                                      <p:to>
                                        <p:strVal val="visible"/>
                                      </p:to>
                                    </p:set>
                                    <p:animEffect transition="in" filter="fade">
                                      <p:cBhvr>
                                        <p:cTn id="276" dur="2000"/>
                                        <p:tgtEl>
                                          <p:spTgt spid="60"/>
                                        </p:tgtEl>
                                      </p:cBhvr>
                                    </p:animEffect>
                                  </p:childTnLst>
                                </p:cTn>
                              </p:par>
                              <p:par>
                                <p:cTn id="277" presetID="10" presetClass="entr" presetSubtype="0" fill="hold" grpId="0" nodeType="withEffect">
                                  <p:stCondLst>
                                    <p:cond delay="0"/>
                                  </p:stCondLst>
                                  <p:childTnLst>
                                    <p:set>
                                      <p:cBhvr>
                                        <p:cTn id="278" dur="1" fill="hold">
                                          <p:stCondLst>
                                            <p:cond delay="0"/>
                                          </p:stCondLst>
                                        </p:cTn>
                                        <p:tgtEl>
                                          <p:spTgt spid="61"/>
                                        </p:tgtEl>
                                        <p:attrNameLst>
                                          <p:attrName>style.visibility</p:attrName>
                                        </p:attrNameLst>
                                      </p:cBhvr>
                                      <p:to>
                                        <p:strVal val="visible"/>
                                      </p:to>
                                    </p:set>
                                    <p:animEffect transition="in" filter="fade">
                                      <p:cBhvr>
                                        <p:cTn id="279" dur="2000"/>
                                        <p:tgtEl>
                                          <p:spTgt spid="61"/>
                                        </p:tgtEl>
                                      </p:cBhvr>
                                    </p:animEffect>
                                  </p:childTnLst>
                                </p:cTn>
                              </p:par>
                            </p:childTnLst>
                          </p:cTn>
                        </p:par>
                      </p:childTnLst>
                    </p:cTn>
                  </p:par>
                </p:childTnLst>
              </p:cTn>
              <p:nextCondLst>
                <p:cond evt="onClick" delay="0">
                  <p:tgtEl>
                    <p:spTgt spid="58"/>
                  </p:tgtEl>
                </p:cond>
              </p:nextCondLst>
            </p:seq>
            <p:seq concurrent="1" nextAc="seek">
              <p:cTn id="280" restart="whenNotActive" fill="hold" evtFilter="cancelBubble" nodeType="interactiveSeq">
                <p:stCondLst>
                  <p:cond evt="onClick" delay="0">
                    <p:tgtEl>
                      <p:spTgt spid="61"/>
                    </p:tgtEl>
                  </p:cond>
                </p:stCondLst>
                <p:endSync evt="end" delay="0">
                  <p:rtn val="all"/>
                </p:endSync>
                <p:childTnLst>
                  <p:par>
                    <p:cTn id="281" fill="hold">
                      <p:stCondLst>
                        <p:cond delay="0"/>
                      </p:stCondLst>
                      <p:childTnLst>
                        <p:par>
                          <p:cTn id="282" fill="hold">
                            <p:stCondLst>
                              <p:cond delay="0"/>
                            </p:stCondLst>
                            <p:childTnLst>
                              <p:par>
                                <p:cTn id="283" presetID="10" presetClass="entr" presetSubtype="0" fill="hold" grpId="0" nodeType="clickEffect">
                                  <p:stCondLst>
                                    <p:cond delay="0"/>
                                  </p:stCondLst>
                                  <p:childTnLst>
                                    <p:set>
                                      <p:cBhvr>
                                        <p:cTn id="284" dur="1" fill="hold">
                                          <p:stCondLst>
                                            <p:cond delay="0"/>
                                          </p:stCondLst>
                                        </p:cTn>
                                        <p:tgtEl>
                                          <p:spTgt spid="62"/>
                                        </p:tgtEl>
                                        <p:attrNameLst>
                                          <p:attrName>style.visibility</p:attrName>
                                        </p:attrNameLst>
                                      </p:cBhvr>
                                      <p:to>
                                        <p:strVal val="visible"/>
                                      </p:to>
                                    </p:set>
                                    <p:animEffect transition="in" filter="fade">
                                      <p:cBhvr>
                                        <p:cTn id="285" dur="2000"/>
                                        <p:tgtEl>
                                          <p:spTgt spid="62"/>
                                        </p:tgtEl>
                                      </p:cBhvr>
                                    </p:animEffect>
                                  </p:childTnLst>
                                </p:cTn>
                              </p:par>
                            </p:childTnLst>
                          </p:cTn>
                        </p:par>
                      </p:childTnLst>
                    </p:cTn>
                  </p:par>
                  <p:par>
                    <p:cTn id="286" fill="hold">
                      <p:stCondLst>
                        <p:cond delay="indefinite"/>
                      </p:stCondLst>
                      <p:childTnLst>
                        <p:par>
                          <p:cTn id="287" fill="hold">
                            <p:stCondLst>
                              <p:cond delay="0"/>
                            </p:stCondLst>
                            <p:childTnLst>
                              <p:par>
                                <p:cTn id="288" presetID="9" presetClass="exit" presetSubtype="0" fill="hold" grpId="1" nodeType="clickEffect">
                                  <p:stCondLst>
                                    <p:cond delay="0"/>
                                  </p:stCondLst>
                                  <p:childTnLst>
                                    <p:animEffect transition="out" filter="dissolve">
                                      <p:cBhvr>
                                        <p:cTn id="289" dur="500"/>
                                        <p:tgtEl>
                                          <p:spTgt spid="60"/>
                                        </p:tgtEl>
                                      </p:cBhvr>
                                    </p:animEffect>
                                    <p:set>
                                      <p:cBhvr>
                                        <p:cTn id="290" dur="1" fill="hold">
                                          <p:stCondLst>
                                            <p:cond delay="499"/>
                                          </p:stCondLst>
                                        </p:cTn>
                                        <p:tgtEl>
                                          <p:spTgt spid="60"/>
                                        </p:tgtEl>
                                        <p:attrNameLst>
                                          <p:attrName>style.visibility</p:attrName>
                                        </p:attrNameLst>
                                      </p:cBhvr>
                                      <p:to>
                                        <p:strVal val="hidden"/>
                                      </p:to>
                                    </p:set>
                                  </p:childTnLst>
                                </p:cTn>
                              </p:par>
                              <p:par>
                                <p:cTn id="291" presetID="9" presetClass="exit" presetSubtype="0" fill="hold" grpId="1" nodeType="withEffect">
                                  <p:stCondLst>
                                    <p:cond delay="0"/>
                                  </p:stCondLst>
                                  <p:childTnLst>
                                    <p:animEffect transition="out" filter="dissolve">
                                      <p:cBhvr>
                                        <p:cTn id="292" dur="500"/>
                                        <p:tgtEl>
                                          <p:spTgt spid="62"/>
                                        </p:tgtEl>
                                      </p:cBhvr>
                                    </p:animEffect>
                                    <p:set>
                                      <p:cBhvr>
                                        <p:cTn id="293" dur="1" fill="hold">
                                          <p:stCondLst>
                                            <p:cond delay="499"/>
                                          </p:stCondLst>
                                        </p:cTn>
                                        <p:tgtEl>
                                          <p:spTgt spid="62"/>
                                        </p:tgtEl>
                                        <p:attrNameLst>
                                          <p:attrName>style.visibility</p:attrName>
                                        </p:attrNameLst>
                                      </p:cBhvr>
                                      <p:to>
                                        <p:strVal val="hidden"/>
                                      </p:to>
                                    </p:set>
                                  </p:childTnLst>
                                </p:cTn>
                              </p:par>
                            </p:childTnLst>
                          </p:cTn>
                        </p:par>
                        <p:par>
                          <p:cTn id="294" fill="hold">
                            <p:stCondLst>
                              <p:cond delay="500"/>
                            </p:stCondLst>
                            <p:childTnLst>
                              <p:par>
                                <p:cTn id="295" presetID="9" presetClass="exit" presetSubtype="0" fill="hold" grpId="1" nodeType="afterEffect">
                                  <p:stCondLst>
                                    <p:cond delay="0"/>
                                  </p:stCondLst>
                                  <p:childTnLst>
                                    <p:animEffect transition="out" filter="dissolve">
                                      <p:cBhvr>
                                        <p:cTn id="296" dur="500"/>
                                        <p:tgtEl>
                                          <p:spTgt spid="61"/>
                                        </p:tgtEl>
                                      </p:cBhvr>
                                    </p:animEffect>
                                    <p:set>
                                      <p:cBhvr>
                                        <p:cTn id="297" dur="1" fill="hold">
                                          <p:stCondLst>
                                            <p:cond delay="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298" restart="whenNotActive" fill="hold" evtFilter="cancelBubble" nodeType="interactiveSeq">
                <p:stCondLst>
                  <p:cond evt="onClick" delay="0">
                    <p:tgtEl>
                      <p:spTgt spid="63"/>
                    </p:tgtEl>
                  </p:cond>
                </p:stCondLst>
                <p:endSync evt="end" delay="0">
                  <p:rtn val="all"/>
                </p:endSync>
                <p:childTnLst>
                  <p:par>
                    <p:cTn id="299" fill="hold">
                      <p:stCondLst>
                        <p:cond delay="0"/>
                      </p:stCondLst>
                      <p:childTnLst>
                        <p:par>
                          <p:cTn id="300" fill="hold">
                            <p:stCondLst>
                              <p:cond delay="0"/>
                            </p:stCondLst>
                            <p:childTnLst>
                              <p:par>
                                <p:cTn id="301" presetID="10" presetClass="entr" presetSubtype="0" fill="hold" grpId="0" nodeType="clickEffect">
                                  <p:stCondLst>
                                    <p:cond delay="0"/>
                                  </p:stCondLst>
                                  <p:childTnLst>
                                    <p:set>
                                      <p:cBhvr>
                                        <p:cTn id="302" dur="1" fill="hold">
                                          <p:stCondLst>
                                            <p:cond delay="0"/>
                                          </p:stCondLst>
                                        </p:cTn>
                                        <p:tgtEl>
                                          <p:spTgt spid="64"/>
                                        </p:tgtEl>
                                        <p:attrNameLst>
                                          <p:attrName>style.visibility</p:attrName>
                                        </p:attrNameLst>
                                      </p:cBhvr>
                                      <p:to>
                                        <p:strVal val="visible"/>
                                      </p:to>
                                    </p:set>
                                    <p:animEffect transition="in" filter="fade">
                                      <p:cBhvr>
                                        <p:cTn id="303" dur="2000"/>
                                        <p:tgtEl>
                                          <p:spTgt spid="64"/>
                                        </p:tgtEl>
                                      </p:cBhvr>
                                    </p:animEffect>
                                  </p:childTnLst>
                                </p:cTn>
                              </p:par>
                            </p:childTnLst>
                          </p:cTn>
                        </p:par>
                        <p:par>
                          <p:cTn id="304" fill="hold">
                            <p:stCondLst>
                              <p:cond delay="2000"/>
                            </p:stCondLst>
                            <p:childTnLst>
                              <p:par>
                                <p:cTn id="305" presetID="10" presetClass="entr" presetSubtype="0" fill="hold" grpId="0" nodeType="afterEffect">
                                  <p:stCondLst>
                                    <p:cond delay="0"/>
                                  </p:stCondLst>
                                  <p:childTnLst>
                                    <p:set>
                                      <p:cBhvr>
                                        <p:cTn id="306" dur="1" fill="hold">
                                          <p:stCondLst>
                                            <p:cond delay="0"/>
                                          </p:stCondLst>
                                        </p:cTn>
                                        <p:tgtEl>
                                          <p:spTgt spid="65"/>
                                        </p:tgtEl>
                                        <p:attrNameLst>
                                          <p:attrName>style.visibility</p:attrName>
                                        </p:attrNameLst>
                                      </p:cBhvr>
                                      <p:to>
                                        <p:strVal val="visible"/>
                                      </p:to>
                                    </p:set>
                                    <p:animEffect transition="in" filter="fade">
                                      <p:cBhvr>
                                        <p:cTn id="307" dur="2000"/>
                                        <p:tgtEl>
                                          <p:spTgt spid="65"/>
                                        </p:tgtEl>
                                      </p:cBhvr>
                                    </p:animEffect>
                                  </p:childTnLst>
                                </p:cTn>
                              </p:par>
                              <p:par>
                                <p:cTn id="308" presetID="10" presetClass="entr" presetSubtype="0" fill="hold" nodeType="withEffect">
                                  <p:stCondLst>
                                    <p:cond delay="0"/>
                                  </p:stCondLst>
                                  <p:childTnLst>
                                    <p:set>
                                      <p:cBhvr>
                                        <p:cTn id="309" dur="1" fill="hold">
                                          <p:stCondLst>
                                            <p:cond delay="0"/>
                                          </p:stCondLst>
                                        </p:cTn>
                                        <p:tgtEl>
                                          <p:spTgt spid="2053"/>
                                        </p:tgtEl>
                                        <p:attrNameLst>
                                          <p:attrName>style.visibility</p:attrName>
                                        </p:attrNameLst>
                                      </p:cBhvr>
                                      <p:to>
                                        <p:strVal val="visible"/>
                                      </p:to>
                                    </p:set>
                                    <p:animEffect transition="in" filter="fade">
                                      <p:cBhvr>
                                        <p:cTn id="310" dur="2000"/>
                                        <p:tgtEl>
                                          <p:spTgt spid="2053"/>
                                        </p:tgtEl>
                                      </p:cBhvr>
                                    </p:animEffect>
                                  </p:childTnLst>
                                </p:cTn>
                              </p:par>
                              <p:par>
                                <p:cTn id="311" presetID="10" presetClass="entr" presetSubtype="0" fill="hold" grpId="0" nodeType="withEffect">
                                  <p:stCondLst>
                                    <p:cond delay="0"/>
                                  </p:stCondLst>
                                  <p:childTnLst>
                                    <p:set>
                                      <p:cBhvr>
                                        <p:cTn id="312" dur="1" fill="hold">
                                          <p:stCondLst>
                                            <p:cond delay="0"/>
                                          </p:stCondLst>
                                        </p:cTn>
                                        <p:tgtEl>
                                          <p:spTgt spid="66"/>
                                        </p:tgtEl>
                                        <p:attrNameLst>
                                          <p:attrName>style.visibility</p:attrName>
                                        </p:attrNameLst>
                                      </p:cBhvr>
                                      <p:to>
                                        <p:strVal val="visible"/>
                                      </p:to>
                                    </p:set>
                                    <p:animEffect transition="in" filter="fade">
                                      <p:cBhvr>
                                        <p:cTn id="313" dur="2000"/>
                                        <p:tgtEl>
                                          <p:spTgt spid="66"/>
                                        </p:tgtEl>
                                      </p:cBhvr>
                                    </p:animEffect>
                                  </p:childTnLst>
                                </p:cTn>
                              </p:par>
                            </p:childTnLst>
                          </p:cTn>
                        </p:par>
                      </p:childTnLst>
                    </p:cTn>
                  </p:par>
                </p:childTnLst>
              </p:cTn>
              <p:nextCondLst>
                <p:cond evt="onClick" delay="0">
                  <p:tgtEl>
                    <p:spTgt spid="63"/>
                  </p:tgtEl>
                </p:cond>
              </p:nextCondLst>
            </p:seq>
            <p:seq concurrent="1" nextAc="seek">
              <p:cTn id="314" restart="whenNotActive" fill="hold" evtFilter="cancelBubble" nodeType="interactiveSeq">
                <p:stCondLst>
                  <p:cond evt="onClick" delay="0">
                    <p:tgtEl>
                      <p:spTgt spid="66"/>
                    </p:tgtEl>
                  </p:cond>
                </p:stCondLst>
                <p:endSync evt="end" delay="0">
                  <p:rtn val="all"/>
                </p:endSync>
                <p:childTnLst>
                  <p:par>
                    <p:cTn id="315" fill="hold">
                      <p:stCondLst>
                        <p:cond delay="0"/>
                      </p:stCondLst>
                      <p:childTnLst>
                        <p:par>
                          <p:cTn id="316" fill="hold">
                            <p:stCondLst>
                              <p:cond delay="0"/>
                            </p:stCondLst>
                            <p:childTnLst>
                              <p:par>
                                <p:cTn id="317" presetID="10" presetClass="entr" presetSubtype="0" fill="hold" grpId="0" nodeType="clickEffect">
                                  <p:stCondLst>
                                    <p:cond delay="0"/>
                                  </p:stCondLst>
                                  <p:childTnLst>
                                    <p:set>
                                      <p:cBhvr>
                                        <p:cTn id="318" dur="1" fill="hold">
                                          <p:stCondLst>
                                            <p:cond delay="0"/>
                                          </p:stCondLst>
                                        </p:cTn>
                                        <p:tgtEl>
                                          <p:spTgt spid="67"/>
                                        </p:tgtEl>
                                        <p:attrNameLst>
                                          <p:attrName>style.visibility</p:attrName>
                                        </p:attrNameLst>
                                      </p:cBhvr>
                                      <p:to>
                                        <p:strVal val="visible"/>
                                      </p:to>
                                    </p:set>
                                    <p:animEffect transition="in" filter="fade">
                                      <p:cBhvr>
                                        <p:cTn id="319" dur="2000"/>
                                        <p:tgtEl>
                                          <p:spTgt spid="67"/>
                                        </p:tgtEl>
                                      </p:cBhvr>
                                    </p:animEffect>
                                  </p:childTnLst>
                                </p:cTn>
                              </p:par>
                            </p:childTnLst>
                          </p:cTn>
                        </p:par>
                      </p:childTnLst>
                    </p:cTn>
                  </p:par>
                  <p:par>
                    <p:cTn id="320" fill="hold">
                      <p:stCondLst>
                        <p:cond delay="indefinite"/>
                      </p:stCondLst>
                      <p:childTnLst>
                        <p:par>
                          <p:cTn id="321" fill="hold">
                            <p:stCondLst>
                              <p:cond delay="0"/>
                            </p:stCondLst>
                            <p:childTnLst>
                              <p:par>
                                <p:cTn id="322" presetID="9" presetClass="exit" presetSubtype="0" fill="hold" grpId="1" nodeType="clickEffect">
                                  <p:stCondLst>
                                    <p:cond delay="0"/>
                                  </p:stCondLst>
                                  <p:childTnLst>
                                    <p:animEffect transition="out" filter="dissolve">
                                      <p:cBhvr>
                                        <p:cTn id="323" dur="500"/>
                                        <p:tgtEl>
                                          <p:spTgt spid="65"/>
                                        </p:tgtEl>
                                      </p:cBhvr>
                                    </p:animEffect>
                                    <p:set>
                                      <p:cBhvr>
                                        <p:cTn id="324" dur="1" fill="hold">
                                          <p:stCondLst>
                                            <p:cond delay="499"/>
                                          </p:stCondLst>
                                        </p:cTn>
                                        <p:tgtEl>
                                          <p:spTgt spid="65"/>
                                        </p:tgtEl>
                                        <p:attrNameLst>
                                          <p:attrName>style.visibility</p:attrName>
                                        </p:attrNameLst>
                                      </p:cBhvr>
                                      <p:to>
                                        <p:strVal val="hidden"/>
                                      </p:to>
                                    </p:set>
                                  </p:childTnLst>
                                </p:cTn>
                              </p:par>
                              <p:par>
                                <p:cTn id="325" presetID="9" presetClass="exit" presetSubtype="0" fill="hold" nodeType="withEffect">
                                  <p:stCondLst>
                                    <p:cond delay="0"/>
                                  </p:stCondLst>
                                  <p:childTnLst>
                                    <p:animEffect transition="out" filter="dissolve">
                                      <p:cBhvr>
                                        <p:cTn id="326" dur="500"/>
                                        <p:tgtEl>
                                          <p:spTgt spid="2053"/>
                                        </p:tgtEl>
                                      </p:cBhvr>
                                    </p:animEffect>
                                    <p:set>
                                      <p:cBhvr>
                                        <p:cTn id="327" dur="1" fill="hold">
                                          <p:stCondLst>
                                            <p:cond delay="499"/>
                                          </p:stCondLst>
                                        </p:cTn>
                                        <p:tgtEl>
                                          <p:spTgt spid="2053"/>
                                        </p:tgtEl>
                                        <p:attrNameLst>
                                          <p:attrName>style.visibility</p:attrName>
                                        </p:attrNameLst>
                                      </p:cBhvr>
                                      <p:to>
                                        <p:strVal val="hidden"/>
                                      </p:to>
                                    </p:set>
                                  </p:childTnLst>
                                </p:cTn>
                              </p:par>
                              <p:par>
                                <p:cTn id="328" presetID="9" presetClass="exit" presetSubtype="0" fill="hold" grpId="1" nodeType="withEffect">
                                  <p:stCondLst>
                                    <p:cond delay="0"/>
                                  </p:stCondLst>
                                  <p:childTnLst>
                                    <p:animEffect transition="out" filter="dissolve">
                                      <p:cBhvr>
                                        <p:cTn id="329" dur="500"/>
                                        <p:tgtEl>
                                          <p:spTgt spid="67"/>
                                        </p:tgtEl>
                                      </p:cBhvr>
                                    </p:animEffect>
                                    <p:set>
                                      <p:cBhvr>
                                        <p:cTn id="330" dur="1" fill="hold">
                                          <p:stCondLst>
                                            <p:cond delay="499"/>
                                          </p:stCondLst>
                                        </p:cTn>
                                        <p:tgtEl>
                                          <p:spTgt spid="67"/>
                                        </p:tgtEl>
                                        <p:attrNameLst>
                                          <p:attrName>style.visibility</p:attrName>
                                        </p:attrNameLst>
                                      </p:cBhvr>
                                      <p:to>
                                        <p:strVal val="hidden"/>
                                      </p:to>
                                    </p:set>
                                  </p:childTnLst>
                                </p:cTn>
                              </p:par>
                            </p:childTnLst>
                          </p:cTn>
                        </p:par>
                        <p:par>
                          <p:cTn id="331" fill="hold">
                            <p:stCondLst>
                              <p:cond delay="500"/>
                            </p:stCondLst>
                            <p:childTnLst>
                              <p:par>
                                <p:cTn id="332" presetID="9" presetClass="exit" presetSubtype="0" fill="hold" grpId="1" nodeType="afterEffect">
                                  <p:stCondLst>
                                    <p:cond delay="0"/>
                                  </p:stCondLst>
                                  <p:childTnLst>
                                    <p:animEffect transition="out" filter="dissolve">
                                      <p:cBhvr>
                                        <p:cTn id="333" dur="500"/>
                                        <p:tgtEl>
                                          <p:spTgt spid="66"/>
                                        </p:tgtEl>
                                      </p:cBhvr>
                                    </p:animEffect>
                                    <p:set>
                                      <p:cBhvr>
                                        <p:cTn id="334" dur="1" fill="hold">
                                          <p:stCondLst>
                                            <p:cond delay="4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335" restart="whenNotActive" fill="hold" evtFilter="cancelBubble" nodeType="interactiveSeq">
                <p:stCondLst>
                  <p:cond evt="onClick" delay="0">
                    <p:tgtEl>
                      <p:spTgt spid="68"/>
                    </p:tgtEl>
                  </p:cond>
                </p:stCondLst>
                <p:endSync evt="end" delay="0">
                  <p:rtn val="all"/>
                </p:endSync>
                <p:childTnLst>
                  <p:par>
                    <p:cTn id="336" fill="hold">
                      <p:stCondLst>
                        <p:cond delay="0"/>
                      </p:stCondLst>
                      <p:childTnLst>
                        <p:par>
                          <p:cTn id="337" fill="hold">
                            <p:stCondLst>
                              <p:cond delay="0"/>
                            </p:stCondLst>
                            <p:childTnLst>
                              <p:par>
                                <p:cTn id="338" presetID="10" presetClass="entr" presetSubtype="0" fill="hold" grpId="0" nodeType="clickEffect">
                                  <p:stCondLst>
                                    <p:cond delay="0"/>
                                  </p:stCondLst>
                                  <p:childTnLst>
                                    <p:set>
                                      <p:cBhvr>
                                        <p:cTn id="339" dur="1" fill="hold">
                                          <p:stCondLst>
                                            <p:cond delay="0"/>
                                          </p:stCondLst>
                                        </p:cTn>
                                        <p:tgtEl>
                                          <p:spTgt spid="69"/>
                                        </p:tgtEl>
                                        <p:attrNameLst>
                                          <p:attrName>style.visibility</p:attrName>
                                        </p:attrNameLst>
                                      </p:cBhvr>
                                      <p:to>
                                        <p:strVal val="visible"/>
                                      </p:to>
                                    </p:set>
                                    <p:animEffect transition="in" filter="fade">
                                      <p:cBhvr>
                                        <p:cTn id="340" dur="2000"/>
                                        <p:tgtEl>
                                          <p:spTgt spid="69"/>
                                        </p:tgtEl>
                                      </p:cBhvr>
                                    </p:animEffect>
                                  </p:childTnLst>
                                </p:cTn>
                              </p:par>
                            </p:childTnLst>
                          </p:cTn>
                        </p:par>
                        <p:par>
                          <p:cTn id="341" fill="hold">
                            <p:stCondLst>
                              <p:cond delay="2000"/>
                            </p:stCondLst>
                            <p:childTnLst>
                              <p:par>
                                <p:cTn id="342" presetID="10" presetClass="entr" presetSubtype="0" fill="hold" grpId="0" nodeType="afterEffect">
                                  <p:stCondLst>
                                    <p:cond delay="0"/>
                                  </p:stCondLst>
                                  <p:childTnLst>
                                    <p:set>
                                      <p:cBhvr>
                                        <p:cTn id="343" dur="1" fill="hold">
                                          <p:stCondLst>
                                            <p:cond delay="0"/>
                                          </p:stCondLst>
                                        </p:cTn>
                                        <p:tgtEl>
                                          <p:spTgt spid="70"/>
                                        </p:tgtEl>
                                        <p:attrNameLst>
                                          <p:attrName>style.visibility</p:attrName>
                                        </p:attrNameLst>
                                      </p:cBhvr>
                                      <p:to>
                                        <p:strVal val="visible"/>
                                      </p:to>
                                    </p:set>
                                    <p:animEffect transition="in" filter="fade">
                                      <p:cBhvr>
                                        <p:cTn id="344" dur="2000"/>
                                        <p:tgtEl>
                                          <p:spTgt spid="70"/>
                                        </p:tgtEl>
                                      </p:cBhvr>
                                    </p:animEffect>
                                  </p:childTnLst>
                                </p:cTn>
                              </p:par>
                              <p:par>
                                <p:cTn id="345" presetID="10" presetClass="entr" presetSubtype="0" fill="hold" grpId="0" nodeType="withEffect">
                                  <p:stCondLst>
                                    <p:cond delay="0"/>
                                  </p:stCondLst>
                                  <p:childTnLst>
                                    <p:set>
                                      <p:cBhvr>
                                        <p:cTn id="346" dur="1" fill="hold">
                                          <p:stCondLst>
                                            <p:cond delay="0"/>
                                          </p:stCondLst>
                                        </p:cTn>
                                        <p:tgtEl>
                                          <p:spTgt spid="71"/>
                                        </p:tgtEl>
                                        <p:attrNameLst>
                                          <p:attrName>style.visibility</p:attrName>
                                        </p:attrNameLst>
                                      </p:cBhvr>
                                      <p:to>
                                        <p:strVal val="visible"/>
                                      </p:to>
                                    </p:set>
                                    <p:animEffect transition="in" filter="fade">
                                      <p:cBhvr>
                                        <p:cTn id="347" dur="2000"/>
                                        <p:tgtEl>
                                          <p:spTgt spid="71"/>
                                        </p:tgtEl>
                                      </p:cBhvr>
                                    </p:animEffect>
                                  </p:childTnLst>
                                </p:cTn>
                              </p:par>
                            </p:childTnLst>
                          </p:cTn>
                        </p:par>
                      </p:childTnLst>
                    </p:cTn>
                  </p:par>
                </p:childTnLst>
              </p:cTn>
              <p:nextCondLst>
                <p:cond evt="onClick" delay="0">
                  <p:tgtEl>
                    <p:spTgt spid="68"/>
                  </p:tgtEl>
                </p:cond>
              </p:nextCondLst>
            </p:seq>
            <p:seq concurrent="1" nextAc="seek">
              <p:cTn id="348" restart="whenNotActive" fill="hold" evtFilter="cancelBubble" nodeType="interactiveSeq">
                <p:stCondLst>
                  <p:cond evt="onClick" delay="0">
                    <p:tgtEl>
                      <p:spTgt spid="71"/>
                    </p:tgtEl>
                  </p:cond>
                </p:stCondLst>
                <p:endSync evt="end" delay="0">
                  <p:rtn val="all"/>
                </p:endSync>
                <p:childTnLst>
                  <p:par>
                    <p:cTn id="349" fill="hold">
                      <p:stCondLst>
                        <p:cond delay="0"/>
                      </p:stCondLst>
                      <p:childTnLst>
                        <p:par>
                          <p:cTn id="350" fill="hold">
                            <p:stCondLst>
                              <p:cond delay="0"/>
                            </p:stCondLst>
                            <p:childTnLst>
                              <p:par>
                                <p:cTn id="351" presetID="22" presetClass="entr" presetSubtype="8" fill="hold" nodeType="clickEffect">
                                  <p:stCondLst>
                                    <p:cond delay="0"/>
                                  </p:stCondLst>
                                  <p:childTnLst>
                                    <p:set>
                                      <p:cBhvr>
                                        <p:cTn id="352" dur="1" fill="hold">
                                          <p:stCondLst>
                                            <p:cond delay="0"/>
                                          </p:stCondLst>
                                        </p:cTn>
                                        <p:tgtEl>
                                          <p:spTgt spid="73"/>
                                        </p:tgtEl>
                                        <p:attrNameLst>
                                          <p:attrName>style.visibility</p:attrName>
                                        </p:attrNameLst>
                                      </p:cBhvr>
                                      <p:to>
                                        <p:strVal val="visible"/>
                                      </p:to>
                                    </p:set>
                                    <p:animEffect transition="in" filter="wipe(left)">
                                      <p:cBhvr>
                                        <p:cTn id="353" dur="2000"/>
                                        <p:tgtEl>
                                          <p:spTgt spid="73"/>
                                        </p:tgtEl>
                                      </p:cBhvr>
                                    </p:animEffect>
                                  </p:childTnLst>
                                </p:cTn>
                              </p:par>
                            </p:childTnLst>
                          </p:cTn>
                        </p:par>
                      </p:childTnLst>
                    </p:cTn>
                  </p:par>
                  <p:par>
                    <p:cTn id="354" fill="hold">
                      <p:stCondLst>
                        <p:cond delay="indefinite"/>
                      </p:stCondLst>
                      <p:childTnLst>
                        <p:par>
                          <p:cTn id="355" fill="hold">
                            <p:stCondLst>
                              <p:cond delay="0"/>
                            </p:stCondLst>
                            <p:childTnLst>
                              <p:par>
                                <p:cTn id="356" presetID="9" presetClass="exit" presetSubtype="0" fill="hold" grpId="1" nodeType="clickEffect">
                                  <p:stCondLst>
                                    <p:cond delay="0"/>
                                  </p:stCondLst>
                                  <p:childTnLst>
                                    <p:animEffect transition="out" filter="dissolve">
                                      <p:cBhvr>
                                        <p:cTn id="357" dur="500"/>
                                        <p:tgtEl>
                                          <p:spTgt spid="70"/>
                                        </p:tgtEl>
                                      </p:cBhvr>
                                    </p:animEffect>
                                    <p:set>
                                      <p:cBhvr>
                                        <p:cTn id="358" dur="1" fill="hold">
                                          <p:stCondLst>
                                            <p:cond delay="499"/>
                                          </p:stCondLst>
                                        </p:cTn>
                                        <p:tgtEl>
                                          <p:spTgt spid="70"/>
                                        </p:tgtEl>
                                        <p:attrNameLst>
                                          <p:attrName>style.visibility</p:attrName>
                                        </p:attrNameLst>
                                      </p:cBhvr>
                                      <p:to>
                                        <p:strVal val="hidden"/>
                                      </p:to>
                                    </p:set>
                                  </p:childTnLst>
                                </p:cTn>
                              </p:par>
                              <p:par>
                                <p:cTn id="359" presetID="9" presetClass="exit" presetSubtype="0" fill="hold" nodeType="withEffect">
                                  <p:stCondLst>
                                    <p:cond delay="0"/>
                                  </p:stCondLst>
                                  <p:childTnLst>
                                    <p:animEffect transition="out" filter="dissolve">
                                      <p:cBhvr>
                                        <p:cTn id="360" dur="500"/>
                                        <p:tgtEl>
                                          <p:spTgt spid="73"/>
                                        </p:tgtEl>
                                      </p:cBhvr>
                                    </p:animEffect>
                                    <p:set>
                                      <p:cBhvr>
                                        <p:cTn id="361" dur="1" fill="hold">
                                          <p:stCondLst>
                                            <p:cond delay="499"/>
                                          </p:stCondLst>
                                        </p:cTn>
                                        <p:tgtEl>
                                          <p:spTgt spid="73"/>
                                        </p:tgtEl>
                                        <p:attrNameLst>
                                          <p:attrName>style.visibility</p:attrName>
                                        </p:attrNameLst>
                                      </p:cBhvr>
                                      <p:to>
                                        <p:strVal val="hidden"/>
                                      </p:to>
                                    </p:set>
                                  </p:childTnLst>
                                </p:cTn>
                              </p:par>
                            </p:childTnLst>
                          </p:cTn>
                        </p:par>
                        <p:par>
                          <p:cTn id="362" fill="hold">
                            <p:stCondLst>
                              <p:cond delay="500"/>
                            </p:stCondLst>
                            <p:childTnLst>
                              <p:par>
                                <p:cTn id="363" presetID="9" presetClass="exit" presetSubtype="0" fill="hold" grpId="1" nodeType="afterEffect">
                                  <p:stCondLst>
                                    <p:cond delay="0"/>
                                  </p:stCondLst>
                                  <p:childTnLst>
                                    <p:animEffect transition="out" filter="dissolve">
                                      <p:cBhvr>
                                        <p:cTn id="364" dur="500"/>
                                        <p:tgtEl>
                                          <p:spTgt spid="71"/>
                                        </p:tgtEl>
                                      </p:cBhvr>
                                    </p:animEffect>
                                    <p:set>
                                      <p:cBhvr>
                                        <p:cTn id="365" dur="1" fill="hold">
                                          <p:stCondLst>
                                            <p:cond delay="4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366" restart="whenNotActive" fill="hold" evtFilter="cancelBubble" nodeType="interactiveSeq">
                <p:stCondLst>
                  <p:cond evt="onClick" delay="0">
                    <p:tgtEl>
                      <p:spTgt spid="74"/>
                    </p:tgtEl>
                  </p:cond>
                </p:stCondLst>
                <p:endSync evt="end" delay="0">
                  <p:rtn val="all"/>
                </p:endSync>
                <p:childTnLst>
                  <p:par>
                    <p:cTn id="367" fill="hold">
                      <p:stCondLst>
                        <p:cond delay="0"/>
                      </p:stCondLst>
                      <p:childTnLst>
                        <p:par>
                          <p:cTn id="368" fill="hold">
                            <p:stCondLst>
                              <p:cond delay="0"/>
                            </p:stCondLst>
                            <p:childTnLst>
                              <p:par>
                                <p:cTn id="369" presetID="10" presetClass="entr" presetSubtype="0" fill="hold" grpId="0" nodeType="clickEffect">
                                  <p:stCondLst>
                                    <p:cond delay="0"/>
                                  </p:stCondLst>
                                  <p:childTnLst>
                                    <p:set>
                                      <p:cBhvr>
                                        <p:cTn id="370" dur="1" fill="hold">
                                          <p:stCondLst>
                                            <p:cond delay="0"/>
                                          </p:stCondLst>
                                        </p:cTn>
                                        <p:tgtEl>
                                          <p:spTgt spid="75"/>
                                        </p:tgtEl>
                                        <p:attrNameLst>
                                          <p:attrName>style.visibility</p:attrName>
                                        </p:attrNameLst>
                                      </p:cBhvr>
                                      <p:to>
                                        <p:strVal val="visible"/>
                                      </p:to>
                                    </p:set>
                                    <p:animEffect transition="in" filter="fade">
                                      <p:cBhvr>
                                        <p:cTn id="371" dur="2000"/>
                                        <p:tgtEl>
                                          <p:spTgt spid="75"/>
                                        </p:tgtEl>
                                      </p:cBhvr>
                                    </p:animEffect>
                                  </p:childTnLst>
                                </p:cTn>
                              </p:par>
                            </p:childTnLst>
                          </p:cTn>
                        </p:par>
                        <p:par>
                          <p:cTn id="372" fill="hold">
                            <p:stCondLst>
                              <p:cond delay="2000"/>
                            </p:stCondLst>
                            <p:childTnLst>
                              <p:par>
                                <p:cTn id="373" presetID="10" presetClass="entr" presetSubtype="0" fill="hold" grpId="0" nodeType="afterEffect">
                                  <p:stCondLst>
                                    <p:cond delay="0"/>
                                  </p:stCondLst>
                                  <p:childTnLst>
                                    <p:set>
                                      <p:cBhvr>
                                        <p:cTn id="374" dur="1" fill="hold">
                                          <p:stCondLst>
                                            <p:cond delay="0"/>
                                          </p:stCondLst>
                                        </p:cTn>
                                        <p:tgtEl>
                                          <p:spTgt spid="76"/>
                                        </p:tgtEl>
                                        <p:attrNameLst>
                                          <p:attrName>style.visibility</p:attrName>
                                        </p:attrNameLst>
                                      </p:cBhvr>
                                      <p:to>
                                        <p:strVal val="visible"/>
                                      </p:to>
                                    </p:set>
                                    <p:animEffect transition="in" filter="fade">
                                      <p:cBhvr>
                                        <p:cTn id="375" dur="2000"/>
                                        <p:tgtEl>
                                          <p:spTgt spid="76"/>
                                        </p:tgtEl>
                                      </p:cBhvr>
                                    </p:animEffect>
                                  </p:childTnLst>
                                </p:cTn>
                              </p:par>
                              <p:par>
                                <p:cTn id="376" presetID="10" presetClass="entr" presetSubtype="0" fill="hold" grpId="0" nodeType="withEffect">
                                  <p:stCondLst>
                                    <p:cond delay="0"/>
                                  </p:stCondLst>
                                  <p:childTnLst>
                                    <p:set>
                                      <p:cBhvr>
                                        <p:cTn id="377" dur="1" fill="hold">
                                          <p:stCondLst>
                                            <p:cond delay="0"/>
                                          </p:stCondLst>
                                        </p:cTn>
                                        <p:tgtEl>
                                          <p:spTgt spid="77"/>
                                        </p:tgtEl>
                                        <p:attrNameLst>
                                          <p:attrName>style.visibility</p:attrName>
                                        </p:attrNameLst>
                                      </p:cBhvr>
                                      <p:to>
                                        <p:strVal val="visible"/>
                                      </p:to>
                                    </p:set>
                                    <p:animEffect transition="in" filter="fade">
                                      <p:cBhvr>
                                        <p:cTn id="378" dur="2000"/>
                                        <p:tgtEl>
                                          <p:spTgt spid="77"/>
                                        </p:tgtEl>
                                      </p:cBhvr>
                                    </p:animEffect>
                                  </p:childTnLst>
                                </p:cTn>
                              </p:par>
                            </p:childTnLst>
                          </p:cTn>
                        </p:par>
                      </p:childTnLst>
                    </p:cTn>
                  </p:par>
                </p:childTnLst>
              </p:cTn>
              <p:nextCondLst>
                <p:cond evt="onClick" delay="0">
                  <p:tgtEl>
                    <p:spTgt spid="74"/>
                  </p:tgtEl>
                </p:cond>
              </p:nextCondLst>
            </p:seq>
            <p:seq concurrent="1" nextAc="seek">
              <p:cTn id="379" restart="whenNotActive" fill="hold" evtFilter="cancelBubble" nodeType="interactiveSeq">
                <p:stCondLst>
                  <p:cond evt="onClick" delay="0">
                    <p:tgtEl>
                      <p:spTgt spid="77"/>
                    </p:tgtEl>
                  </p:cond>
                </p:stCondLst>
                <p:endSync evt="end" delay="0">
                  <p:rtn val="all"/>
                </p:endSync>
                <p:childTnLst>
                  <p:par>
                    <p:cTn id="380" fill="hold">
                      <p:stCondLst>
                        <p:cond delay="0"/>
                      </p:stCondLst>
                      <p:childTnLst>
                        <p:par>
                          <p:cTn id="381" fill="hold">
                            <p:stCondLst>
                              <p:cond delay="0"/>
                            </p:stCondLst>
                            <p:childTnLst>
                              <p:par>
                                <p:cTn id="382" presetID="10" presetClass="entr" presetSubtype="0" fill="hold" nodeType="clickEffect">
                                  <p:stCondLst>
                                    <p:cond delay="0"/>
                                  </p:stCondLst>
                                  <p:childTnLst>
                                    <p:set>
                                      <p:cBhvr>
                                        <p:cTn id="383" dur="1" fill="hold">
                                          <p:stCondLst>
                                            <p:cond delay="0"/>
                                          </p:stCondLst>
                                        </p:cTn>
                                        <p:tgtEl>
                                          <p:spTgt spid="78">
                                            <p:txEl>
                                              <p:pRg st="0" end="0"/>
                                            </p:txEl>
                                          </p:spTgt>
                                        </p:tgtEl>
                                        <p:attrNameLst>
                                          <p:attrName>style.visibility</p:attrName>
                                        </p:attrNameLst>
                                      </p:cBhvr>
                                      <p:to>
                                        <p:strVal val="visible"/>
                                      </p:to>
                                    </p:set>
                                    <p:animEffect transition="in" filter="fade">
                                      <p:cBhvr>
                                        <p:cTn id="384" dur="2000"/>
                                        <p:tgtEl>
                                          <p:spTgt spid="78">
                                            <p:txEl>
                                              <p:pRg st="0" end="0"/>
                                            </p:txEl>
                                          </p:spTgt>
                                        </p:tgtEl>
                                      </p:cBhvr>
                                    </p:animEffect>
                                  </p:childTnLst>
                                </p:cTn>
                              </p:par>
                            </p:childTnLst>
                          </p:cTn>
                        </p:par>
                      </p:childTnLst>
                    </p:cTn>
                  </p:par>
                  <p:par>
                    <p:cTn id="385" fill="hold">
                      <p:stCondLst>
                        <p:cond delay="indefinite"/>
                      </p:stCondLst>
                      <p:childTnLst>
                        <p:par>
                          <p:cTn id="386" fill="hold">
                            <p:stCondLst>
                              <p:cond delay="0"/>
                            </p:stCondLst>
                            <p:childTnLst>
                              <p:par>
                                <p:cTn id="387" presetID="9" presetClass="exit" presetSubtype="0" fill="hold" grpId="1" nodeType="clickEffect">
                                  <p:stCondLst>
                                    <p:cond delay="0"/>
                                  </p:stCondLst>
                                  <p:childTnLst>
                                    <p:animEffect transition="out" filter="dissolve">
                                      <p:cBhvr>
                                        <p:cTn id="388" dur="500"/>
                                        <p:tgtEl>
                                          <p:spTgt spid="76"/>
                                        </p:tgtEl>
                                      </p:cBhvr>
                                    </p:animEffect>
                                    <p:set>
                                      <p:cBhvr>
                                        <p:cTn id="389" dur="1" fill="hold">
                                          <p:stCondLst>
                                            <p:cond delay="499"/>
                                          </p:stCondLst>
                                        </p:cTn>
                                        <p:tgtEl>
                                          <p:spTgt spid="76"/>
                                        </p:tgtEl>
                                        <p:attrNameLst>
                                          <p:attrName>style.visibility</p:attrName>
                                        </p:attrNameLst>
                                      </p:cBhvr>
                                      <p:to>
                                        <p:strVal val="hidden"/>
                                      </p:to>
                                    </p:set>
                                  </p:childTnLst>
                                </p:cTn>
                              </p:par>
                              <p:par>
                                <p:cTn id="390" presetID="9" presetClass="exit" presetSubtype="0" fill="hold" grpId="0" nodeType="withEffect">
                                  <p:stCondLst>
                                    <p:cond delay="0"/>
                                  </p:stCondLst>
                                  <p:childTnLst>
                                    <p:animEffect transition="out" filter="dissolve">
                                      <p:cBhvr>
                                        <p:cTn id="391" dur="500"/>
                                        <p:tgtEl>
                                          <p:spTgt spid="78">
                                            <p:txEl>
                                              <p:pRg st="0" end="0"/>
                                            </p:txEl>
                                          </p:spTgt>
                                        </p:tgtEl>
                                      </p:cBhvr>
                                    </p:animEffect>
                                    <p:set>
                                      <p:cBhvr>
                                        <p:cTn id="392" dur="1" fill="hold">
                                          <p:stCondLst>
                                            <p:cond delay="499"/>
                                          </p:stCondLst>
                                        </p:cTn>
                                        <p:tgtEl>
                                          <p:spTgt spid="78">
                                            <p:txEl>
                                              <p:pRg st="0" end="0"/>
                                            </p:txEl>
                                          </p:spTgt>
                                        </p:tgtEl>
                                        <p:attrNameLst>
                                          <p:attrName>style.visibility</p:attrName>
                                        </p:attrNameLst>
                                      </p:cBhvr>
                                      <p:to>
                                        <p:strVal val="hidden"/>
                                      </p:to>
                                    </p:set>
                                  </p:childTnLst>
                                </p:cTn>
                              </p:par>
                            </p:childTnLst>
                          </p:cTn>
                        </p:par>
                        <p:par>
                          <p:cTn id="393" fill="hold">
                            <p:stCondLst>
                              <p:cond delay="500"/>
                            </p:stCondLst>
                            <p:childTnLst>
                              <p:par>
                                <p:cTn id="394" presetID="9" presetClass="exit" presetSubtype="0" fill="hold" grpId="1" nodeType="afterEffect">
                                  <p:stCondLst>
                                    <p:cond delay="0"/>
                                  </p:stCondLst>
                                  <p:childTnLst>
                                    <p:animEffect transition="out" filter="dissolve">
                                      <p:cBhvr>
                                        <p:cTn id="395" dur="500"/>
                                        <p:tgtEl>
                                          <p:spTgt spid="77"/>
                                        </p:tgtEl>
                                      </p:cBhvr>
                                    </p:animEffect>
                                    <p:set>
                                      <p:cBhvr>
                                        <p:cTn id="396" dur="1" fill="hold">
                                          <p:stCondLst>
                                            <p:cond delay="4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77"/>
                  </p:tgtEl>
                </p:cond>
              </p:nextCondLst>
            </p:seq>
            <p:seq concurrent="1" nextAc="seek">
              <p:cTn id="397" restart="whenNotActive" fill="hold" evtFilter="cancelBubble" nodeType="interactiveSeq">
                <p:stCondLst>
                  <p:cond evt="onClick" delay="0">
                    <p:tgtEl>
                      <p:spTgt spid="79"/>
                    </p:tgtEl>
                  </p:cond>
                </p:stCondLst>
                <p:endSync evt="end" delay="0">
                  <p:rtn val="all"/>
                </p:endSync>
                <p:childTnLst>
                  <p:par>
                    <p:cTn id="398" fill="hold">
                      <p:stCondLst>
                        <p:cond delay="0"/>
                      </p:stCondLst>
                      <p:childTnLst>
                        <p:par>
                          <p:cTn id="399" fill="hold">
                            <p:stCondLst>
                              <p:cond delay="0"/>
                            </p:stCondLst>
                            <p:childTnLst>
                              <p:par>
                                <p:cTn id="400" presetID="10" presetClass="entr" presetSubtype="0" fill="hold" grpId="0" nodeType="clickEffect">
                                  <p:stCondLst>
                                    <p:cond delay="0"/>
                                  </p:stCondLst>
                                  <p:childTnLst>
                                    <p:set>
                                      <p:cBhvr>
                                        <p:cTn id="401" dur="1" fill="hold">
                                          <p:stCondLst>
                                            <p:cond delay="0"/>
                                          </p:stCondLst>
                                        </p:cTn>
                                        <p:tgtEl>
                                          <p:spTgt spid="80"/>
                                        </p:tgtEl>
                                        <p:attrNameLst>
                                          <p:attrName>style.visibility</p:attrName>
                                        </p:attrNameLst>
                                      </p:cBhvr>
                                      <p:to>
                                        <p:strVal val="visible"/>
                                      </p:to>
                                    </p:set>
                                    <p:animEffect transition="in" filter="fade">
                                      <p:cBhvr>
                                        <p:cTn id="402" dur="2000"/>
                                        <p:tgtEl>
                                          <p:spTgt spid="80"/>
                                        </p:tgtEl>
                                      </p:cBhvr>
                                    </p:animEffect>
                                  </p:childTnLst>
                                </p:cTn>
                              </p:par>
                            </p:childTnLst>
                          </p:cTn>
                        </p:par>
                        <p:par>
                          <p:cTn id="403" fill="hold">
                            <p:stCondLst>
                              <p:cond delay="2000"/>
                            </p:stCondLst>
                            <p:childTnLst>
                              <p:par>
                                <p:cTn id="404" presetID="10" presetClass="entr" presetSubtype="0" fill="hold" grpId="0" nodeType="afterEffect">
                                  <p:stCondLst>
                                    <p:cond delay="0"/>
                                  </p:stCondLst>
                                  <p:childTnLst>
                                    <p:set>
                                      <p:cBhvr>
                                        <p:cTn id="405" dur="1" fill="hold">
                                          <p:stCondLst>
                                            <p:cond delay="0"/>
                                          </p:stCondLst>
                                        </p:cTn>
                                        <p:tgtEl>
                                          <p:spTgt spid="81"/>
                                        </p:tgtEl>
                                        <p:attrNameLst>
                                          <p:attrName>style.visibility</p:attrName>
                                        </p:attrNameLst>
                                      </p:cBhvr>
                                      <p:to>
                                        <p:strVal val="visible"/>
                                      </p:to>
                                    </p:set>
                                    <p:animEffect transition="in" filter="fade">
                                      <p:cBhvr>
                                        <p:cTn id="406" dur="2000"/>
                                        <p:tgtEl>
                                          <p:spTgt spid="81"/>
                                        </p:tgtEl>
                                      </p:cBhvr>
                                    </p:animEffect>
                                  </p:childTnLst>
                                </p:cTn>
                              </p:par>
                              <p:par>
                                <p:cTn id="407" presetID="10" presetClass="entr" presetSubtype="0" fill="hold" grpId="0" nodeType="withEffect">
                                  <p:stCondLst>
                                    <p:cond delay="0"/>
                                  </p:stCondLst>
                                  <p:childTnLst>
                                    <p:set>
                                      <p:cBhvr>
                                        <p:cTn id="408" dur="1" fill="hold">
                                          <p:stCondLst>
                                            <p:cond delay="0"/>
                                          </p:stCondLst>
                                        </p:cTn>
                                        <p:tgtEl>
                                          <p:spTgt spid="82"/>
                                        </p:tgtEl>
                                        <p:attrNameLst>
                                          <p:attrName>style.visibility</p:attrName>
                                        </p:attrNameLst>
                                      </p:cBhvr>
                                      <p:to>
                                        <p:strVal val="visible"/>
                                      </p:to>
                                    </p:set>
                                    <p:animEffect transition="in" filter="fade">
                                      <p:cBhvr>
                                        <p:cTn id="409" dur="2000"/>
                                        <p:tgtEl>
                                          <p:spTgt spid="82"/>
                                        </p:tgtEl>
                                      </p:cBhvr>
                                    </p:animEffect>
                                  </p:childTnLst>
                                </p:cTn>
                              </p:par>
                            </p:childTnLst>
                          </p:cTn>
                        </p:par>
                      </p:childTnLst>
                    </p:cTn>
                  </p:par>
                </p:childTnLst>
              </p:cTn>
              <p:nextCondLst>
                <p:cond evt="onClick" delay="0">
                  <p:tgtEl>
                    <p:spTgt spid="79"/>
                  </p:tgtEl>
                </p:cond>
              </p:nextCondLst>
            </p:seq>
            <p:seq concurrent="1" nextAc="seek">
              <p:cTn id="410" restart="whenNotActive" fill="hold" evtFilter="cancelBubble" nodeType="interactiveSeq">
                <p:stCondLst>
                  <p:cond evt="onClick" delay="0">
                    <p:tgtEl>
                      <p:spTgt spid="82"/>
                    </p:tgtEl>
                  </p:cond>
                </p:stCondLst>
                <p:endSync evt="end" delay="0">
                  <p:rtn val="all"/>
                </p:endSync>
                <p:childTnLst>
                  <p:par>
                    <p:cTn id="411" fill="hold">
                      <p:stCondLst>
                        <p:cond delay="0"/>
                      </p:stCondLst>
                      <p:childTnLst>
                        <p:par>
                          <p:cTn id="412" fill="hold">
                            <p:stCondLst>
                              <p:cond delay="0"/>
                            </p:stCondLst>
                            <p:childTnLst>
                              <p:par>
                                <p:cTn id="413" presetID="10" presetClass="entr" presetSubtype="0" fill="hold" grpId="0" nodeType="clickEffect">
                                  <p:stCondLst>
                                    <p:cond delay="0"/>
                                  </p:stCondLst>
                                  <p:childTnLst>
                                    <p:set>
                                      <p:cBhvr>
                                        <p:cTn id="414" dur="1" fill="hold">
                                          <p:stCondLst>
                                            <p:cond delay="0"/>
                                          </p:stCondLst>
                                        </p:cTn>
                                        <p:tgtEl>
                                          <p:spTgt spid="83"/>
                                        </p:tgtEl>
                                        <p:attrNameLst>
                                          <p:attrName>style.visibility</p:attrName>
                                        </p:attrNameLst>
                                      </p:cBhvr>
                                      <p:to>
                                        <p:strVal val="visible"/>
                                      </p:to>
                                    </p:set>
                                    <p:animEffect transition="in" filter="fade">
                                      <p:cBhvr>
                                        <p:cTn id="415" dur="2000"/>
                                        <p:tgtEl>
                                          <p:spTgt spid="83"/>
                                        </p:tgtEl>
                                      </p:cBhvr>
                                    </p:animEffect>
                                  </p:childTnLst>
                                </p:cTn>
                              </p:par>
                            </p:childTnLst>
                          </p:cTn>
                        </p:par>
                      </p:childTnLst>
                    </p:cTn>
                  </p:par>
                  <p:par>
                    <p:cTn id="416" fill="hold">
                      <p:stCondLst>
                        <p:cond delay="indefinite"/>
                      </p:stCondLst>
                      <p:childTnLst>
                        <p:par>
                          <p:cTn id="417" fill="hold">
                            <p:stCondLst>
                              <p:cond delay="0"/>
                            </p:stCondLst>
                            <p:childTnLst>
                              <p:par>
                                <p:cTn id="418" presetID="9" presetClass="exit" presetSubtype="0" fill="hold" grpId="1" nodeType="clickEffect">
                                  <p:stCondLst>
                                    <p:cond delay="0"/>
                                  </p:stCondLst>
                                  <p:childTnLst>
                                    <p:animEffect transition="out" filter="dissolve">
                                      <p:cBhvr>
                                        <p:cTn id="419" dur="500"/>
                                        <p:tgtEl>
                                          <p:spTgt spid="81"/>
                                        </p:tgtEl>
                                      </p:cBhvr>
                                    </p:animEffect>
                                    <p:set>
                                      <p:cBhvr>
                                        <p:cTn id="420" dur="1" fill="hold">
                                          <p:stCondLst>
                                            <p:cond delay="499"/>
                                          </p:stCondLst>
                                        </p:cTn>
                                        <p:tgtEl>
                                          <p:spTgt spid="81"/>
                                        </p:tgtEl>
                                        <p:attrNameLst>
                                          <p:attrName>style.visibility</p:attrName>
                                        </p:attrNameLst>
                                      </p:cBhvr>
                                      <p:to>
                                        <p:strVal val="hidden"/>
                                      </p:to>
                                    </p:set>
                                  </p:childTnLst>
                                </p:cTn>
                              </p:par>
                              <p:par>
                                <p:cTn id="421" presetID="9" presetClass="exit" presetSubtype="0" fill="hold" grpId="1" nodeType="withEffect">
                                  <p:stCondLst>
                                    <p:cond delay="0"/>
                                  </p:stCondLst>
                                  <p:childTnLst>
                                    <p:animEffect transition="out" filter="dissolve">
                                      <p:cBhvr>
                                        <p:cTn id="422" dur="500"/>
                                        <p:tgtEl>
                                          <p:spTgt spid="83"/>
                                        </p:tgtEl>
                                      </p:cBhvr>
                                    </p:animEffect>
                                    <p:set>
                                      <p:cBhvr>
                                        <p:cTn id="423" dur="1" fill="hold">
                                          <p:stCondLst>
                                            <p:cond delay="499"/>
                                          </p:stCondLst>
                                        </p:cTn>
                                        <p:tgtEl>
                                          <p:spTgt spid="83"/>
                                        </p:tgtEl>
                                        <p:attrNameLst>
                                          <p:attrName>style.visibility</p:attrName>
                                        </p:attrNameLst>
                                      </p:cBhvr>
                                      <p:to>
                                        <p:strVal val="hidden"/>
                                      </p:to>
                                    </p:set>
                                  </p:childTnLst>
                                </p:cTn>
                              </p:par>
                            </p:childTnLst>
                          </p:cTn>
                        </p:par>
                        <p:par>
                          <p:cTn id="424" fill="hold">
                            <p:stCondLst>
                              <p:cond delay="500"/>
                            </p:stCondLst>
                            <p:childTnLst>
                              <p:par>
                                <p:cTn id="425" presetID="9" presetClass="exit" presetSubtype="0" fill="hold" grpId="1" nodeType="afterEffect">
                                  <p:stCondLst>
                                    <p:cond delay="0"/>
                                  </p:stCondLst>
                                  <p:childTnLst>
                                    <p:animEffect transition="out" filter="dissolve">
                                      <p:cBhvr>
                                        <p:cTn id="426" dur="500"/>
                                        <p:tgtEl>
                                          <p:spTgt spid="82"/>
                                        </p:tgtEl>
                                      </p:cBhvr>
                                    </p:animEffect>
                                    <p:set>
                                      <p:cBhvr>
                                        <p:cTn id="427"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428" restart="whenNotActive" fill="hold" evtFilter="cancelBubble" nodeType="interactiveSeq">
                <p:stCondLst>
                  <p:cond evt="onClick" delay="0">
                    <p:tgtEl>
                      <p:spTgt spid="84"/>
                    </p:tgtEl>
                  </p:cond>
                </p:stCondLst>
                <p:endSync evt="end" delay="0">
                  <p:rtn val="all"/>
                </p:endSync>
                <p:childTnLst>
                  <p:par>
                    <p:cTn id="429" fill="hold">
                      <p:stCondLst>
                        <p:cond delay="0"/>
                      </p:stCondLst>
                      <p:childTnLst>
                        <p:par>
                          <p:cTn id="430" fill="hold">
                            <p:stCondLst>
                              <p:cond delay="0"/>
                            </p:stCondLst>
                            <p:childTnLst>
                              <p:par>
                                <p:cTn id="431" presetID="10" presetClass="entr" presetSubtype="0" fill="hold" grpId="0" nodeType="clickEffect">
                                  <p:stCondLst>
                                    <p:cond delay="0"/>
                                  </p:stCondLst>
                                  <p:childTnLst>
                                    <p:set>
                                      <p:cBhvr>
                                        <p:cTn id="432" dur="1" fill="hold">
                                          <p:stCondLst>
                                            <p:cond delay="0"/>
                                          </p:stCondLst>
                                        </p:cTn>
                                        <p:tgtEl>
                                          <p:spTgt spid="85"/>
                                        </p:tgtEl>
                                        <p:attrNameLst>
                                          <p:attrName>style.visibility</p:attrName>
                                        </p:attrNameLst>
                                      </p:cBhvr>
                                      <p:to>
                                        <p:strVal val="visible"/>
                                      </p:to>
                                    </p:set>
                                    <p:animEffect transition="in" filter="fade">
                                      <p:cBhvr>
                                        <p:cTn id="433" dur="2000"/>
                                        <p:tgtEl>
                                          <p:spTgt spid="85"/>
                                        </p:tgtEl>
                                      </p:cBhvr>
                                    </p:animEffect>
                                  </p:childTnLst>
                                </p:cTn>
                              </p:par>
                            </p:childTnLst>
                          </p:cTn>
                        </p:par>
                        <p:par>
                          <p:cTn id="434" fill="hold">
                            <p:stCondLst>
                              <p:cond delay="2000"/>
                            </p:stCondLst>
                            <p:childTnLst>
                              <p:par>
                                <p:cTn id="435" presetID="10" presetClass="entr" presetSubtype="0" fill="hold" grpId="0" nodeType="afterEffect">
                                  <p:stCondLst>
                                    <p:cond delay="0"/>
                                  </p:stCondLst>
                                  <p:childTnLst>
                                    <p:set>
                                      <p:cBhvr>
                                        <p:cTn id="436" dur="1" fill="hold">
                                          <p:stCondLst>
                                            <p:cond delay="0"/>
                                          </p:stCondLst>
                                        </p:cTn>
                                        <p:tgtEl>
                                          <p:spTgt spid="87"/>
                                        </p:tgtEl>
                                        <p:attrNameLst>
                                          <p:attrName>style.visibility</p:attrName>
                                        </p:attrNameLst>
                                      </p:cBhvr>
                                      <p:to>
                                        <p:strVal val="visible"/>
                                      </p:to>
                                    </p:set>
                                    <p:animEffect transition="in" filter="fade">
                                      <p:cBhvr>
                                        <p:cTn id="437" dur="2000"/>
                                        <p:tgtEl>
                                          <p:spTgt spid="87"/>
                                        </p:tgtEl>
                                      </p:cBhvr>
                                    </p:animEffect>
                                  </p:childTnLst>
                                </p:cTn>
                              </p:par>
                              <p:par>
                                <p:cTn id="438" presetID="10" presetClass="entr" presetSubtype="0" fill="hold" nodeType="withEffect">
                                  <p:stCondLst>
                                    <p:cond delay="0"/>
                                  </p:stCondLst>
                                  <p:childTnLst>
                                    <p:set>
                                      <p:cBhvr>
                                        <p:cTn id="439" dur="1" fill="hold">
                                          <p:stCondLst>
                                            <p:cond delay="0"/>
                                          </p:stCondLst>
                                        </p:cTn>
                                        <p:tgtEl>
                                          <p:spTgt spid="2054"/>
                                        </p:tgtEl>
                                        <p:attrNameLst>
                                          <p:attrName>style.visibility</p:attrName>
                                        </p:attrNameLst>
                                      </p:cBhvr>
                                      <p:to>
                                        <p:strVal val="visible"/>
                                      </p:to>
                                    </p:set>
                                    <p:animEffect transition="in" filter="fade">
                                      <p:cBhvr>
                                        <p:cTn id="440" dur="2000"/>
                                        <p:tgtEl>
                                          <p:spTgt spid="2054"/>
                                        </p:tgtEl>
                                      </p:cBhvr>
                                    </p:animEffect>
                                  </p:childTnLst>
                                </p:cTn>
                              </p:par>
                              <p:par>
                                <p:cTn id="441" presetID="10" presetClass="entr" presetSubtype="0" fill="hold" grpId="0" nodeType="withEffect">
                                  <p:stCondLst>
                                    <p:cond delay="0"/>
                                  </p:stCondLst>
                                  <p:childTnLst>
                                    <p:set>
                                      <p:cBhvr>
                                        <p:cTn id="442" dur="1" fill="hold">
                                          <p:stCondLst>
                                            <p:cond delay="0"/>
                                          </p:stCondLst>
                                        </p:cTn>
                                        <p:tgtEl>
                                          <p:spTgt spid="88"/>
                                        </p:tgtEl>
                                        <p:attrNameLst>
                                          <p:attrName>style.visibility</p:attrName>
                                        </p:attrNameLst>
                                      </p:cBhvr>
                                      <p:to>
                                        <p:strVal val="visible"/>
                                      </p:to>
                                    </p:set>
                                    <p:animEffect transition="in" filter="fade">
                                      <p:cBhvr>
                                        <p:cTn id="443" dur="2000"/>
                                        <p:tgtEl>
                                          <p:spTgt spid="88"/>
                                        </p:tgtEl>
                                      </p:cBhvr>
                                    </p:animEffect>
                                  </p:childTnLst>
                                </p:cTn>
                              </p:par>
                            </p:childTnLst>
                          </p:cTn>
                        </p:par>
                      </p:childTnLst>
                    </p:cTn>
                  </p:par>
                </p:childTnLst>
              </p:cTn>
              <p:nextCondLst>
                <p:cond evt="onClick" delay="0">
                  <p:tgtEl>
                    <p:spTgt spid="84"/>
                  </p:tgtEl>
                </p:cond>
              </p:nextCondLst>
            </p:seq>
            <p:seq concurrent="1" nextAc="seek">
              <p:cTn id="444" restart="whenNotActive" fill="hold" evtFilter="cancelBubble" nodeType="interactiveSeq">
                <p:stCondLst>
                  <p:cond evt="onClick" delay="0">
                    <p:tgtEl>
                      <p:spTgt spid="88"/>
                    </p:tgtEl>
                  </p:cond>
                </p:stCondLst>
                <p:endSync evt="end" delay="0">
                  <p:rtn val="all"/>
                </p:endSync>
                <p:childTnLst>
                  <p:par>
                    <p:cTn id="445" fill="hold">
                      <p:stCondLst>
                        <p:cond delay="0"/>
                      </p:stCondLst>
                      <p:childTnLst>
                        <p:par>
                          <p:cTn id="446" fill="hold">
                            <p:stCondLst>
                              <p:cond delay="0"/>
                            </p:stCondLst>
                            <p:childTnLst>
                              <p:par>
                                <p:cTn id="447" presetID="10" presetClass="entr" presetSubtype="0" fill="hold" grpId="0" nodeType="clickEffect">
                                  <p:stCondLst>
                                    <p:cond delay="0"/>
                                  </p:stCondLst>
                                  <p:childTnLst>
                                    <p:set>
                                      <p:cBhvr>
                                        <p:cTn id="448" dur="1" fill="hold">
                                          <p:stCondLst>
                                            <p:cond delay="0"/>
                                          </p:stCondLst>
                                        </p:cTn>
                                        <p:tgtEl>
                                          <p:spTgt spid="89"/>
                                        </p:tgtEl>
                                        <p:attrNameLst>
                                          <p:attrName>style.visibility</p:attrName>
                                        </p:attrNameLst>
                                      </p:cBhvr>
                                      <p:to>
                                        <p:strVal val="visible"/>
                                      </p:to>
                                    </p:set>
                                    <p:animEffect transition="in" filter="fade">
                                      <p:cBhvr>
                                        <p:cTn id="449" dur="2000"/>
                                        <p:tgtEl>
                                          <p:spTgt spid="89"/>
                                        </p:tgtEl>
                                      </p:cBhvr>
                                    </p:animEffect>
                                  </p:childTnLst>
                                </p:cTn>
                              </p:par>
                            </p:childTnLst>
                          </p:cTn>
                        </p:par>
                      </p:childTnLst>
                    </p:cTn>
                  </p:par>
                  <p:par>
                    <p:cTn id="450" fill="hold">
                      <p:stCondLst>
                        <p:cond delay="indefinite"/>
                      </p:stCondLst>
                      <p:childTnLst>
                        <p:par>
                          <p:cTn id="451" fill="hold">
                            <p:stCondLst>
                              <p:cond delay="0"/>
                            </p:stCondLst>
                            <p:childTnLst>
                              <p:par>
                                <p:cTn id="452" presetID="9" presetClass="exit" presetSubtype="0" fill="hold" grpId="1" nodeType="clickEffect">
                                  <p:stCondLst>
                                    <p:cond delay="0"/>
                                  </p:stCondLst>
                                  <p:childTnLst>
                                    <p:animEffect transition="out" filter="dissolve">
                                      <p:cBhvr>
                                        <p:cTn id="453" dur="500"/>
                                        <p:tgtEl>
                                          <p:spTgt spid="87"/>
                                        </p:tgtEl>
                                      </p:cBhvr>
                                    </p:animEffect>
                                    <p:set>
                                      <p:cBhvr>
                                        <p:cTn id="454" dur="1" fill="hold">
                                          <p:stCondLst>
                                            <p:cond delay="499"/>
                                          </p:stCondLst>
                                        </p:cTn>
                                        <p:tgtEl>
                                          <p:spTgt spid="87"/>
                                        </p:tgtEl>
                                        <p:attrNameLst>
                                          <p:attrName>style.visibility</p:attrName>
                                        </p:attrNameLst>
                                      </p:cBhvr>
                                      <p:to>
                                        <p:strVal val="hidden"/>
                                      </p:to>
                                    </p:set>
                                  </p:childTnLst>
                                </p:cTn>
                              </p:par>
                              <p:par>
                                <p:cTn id="455" presetID="9" presetClass="exit" presetSubtype="0" fill="hold" nodeType="withEffect">
                                  <p:stCondLst>
                                    <p:cond delay="0"/>
                                  </p:stCondLst>
                                  <p:childTnLst>
                                    <p:animEffect transition="out" filter="dissolve">
                                      <p:cBhvr>
                                        <p:cTn id="456" dur="500"/>
                                        <p:tgtEl>
                                          <p:spTgt spid="2054"/>
                                        </p:tgtEl>
                                      </p:cBhvr>
                                    </p:animEffect>
                                    <p:set>
                                      <p:cBhvr>
                                        <p:cTn id="457" dur="1" fill="hold">
                                          <p:stCondLst>
                                            <p:cond delay="499"/>
                                          </p:stCondLst>
                                        </p:cTn>
                                        <p:tgtEl>
                                          <p:spTgt spid="2054"/>
                                        </p:tgtEl>
                                        <p:attrNameLst>
                                          <p:attrName>style.visibility</p:attrName>
                                        </p:attrNameLst>
                                      </p:cBhvr>
                                      <p:to>
                                        <p:strVal val="hidden"/>
                                      </p:to>
                                    </p:set>
                                  </p:childTnLst>
                                </p:cTn>
                              </p:par>
                              <p:par>
                                <p:cTn id="458" presetID="9" presetClass="exit" presetSubtype="0" fill="hold" grpId="1" nodeType="withEffect">
                                  <p:stCondLst>
                                    <p:cond delay="0"/>
                                  </p:stCondLst>
                                  <p:childTnLst>
                                    <p:animEffect transition="out" filter="dissolve">
                                      <p:cBhvr>
                                        <p:cTn id="459" dur="500"/>
                                        <p:tgtEl>
                                          <p:spTgt spid="89"/>
                                        </p:tgtEl>
                                      </p:cBhvr>
                                    </p:animEffect>
                                    <p:set>
                                      <p:cBhvr>
                                        <p:cTn id="460" dur="1" fill="hold">
                                          <p:stCondLst>
                                            <p:cond delay="499"/>
                                          </p:stCondLst>
                                        </p:cTn>
                                        <p:tgtEl>
                                          <p:spTgt spid="89"/>
                                        </p:tgtEl>
                                        <p:attrNameLst>
                                          <p:attrName>style.visibility</p:attrName>
                                        </p:attrNameLst>
                                      </p:cBhvr>
                                      <p:to>
                                        <p:strVal val="hidden"/>
                                      </p:to>
                                    </p:set>
                                  </p:childTnLst>
                                </p:cTn>
                              </p:par>
                            </p:childTnLst>
                          </p:cTn>
                        </p:par>
                        <p:par>
                          <p:cTn id="461" fill="hold">
                            <p:stCondLst>
                              <p:cond delay="500"/>
                            </p:stCondLst>
                            <p:childTnLst>
                              <p:par>
                                <p:cTn id="462" presetID="9" presetClass="exit" presetSubtype="0" fill="hold" grpId="1" nodeType="afterEffect">
                                  <p:stCondLst>
                                    <p:cond delay="0"/>
                                  </p:stCondLst>
                                  <p:childTnLst>
                                    <p:animEffect transition="out" filter="dissolve">
                                      <p:cBhvr>
                                        <p:cTn id="463" dur="500"/>
                                        <p:tgtEl>
                                          <p:spTgt spid="88"/>
                                        </p:tgtEl>
                                      </p:cBhvr>
                                    </p:animEffect>
                                    <p:set>
                                      <p:cBhvr>
                                        <p:cTn id="464" dur="1" fill="hold">
                                          <p:stCondLst>
                                            <p:cond delay="499"/>
                                          </p:stCondLst>
                                        </p:cTn>
                                        <p:tgtEl>
                                          <p:spTgt spid="88"/>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465" restart="whenNotActive" fill="hold" evtFilter="cancelBubble" nodeType="interactiveSeq">
                <p:stCondLst>
                  <p:cond evt="onClick" delay="0">
                    <p:tgtEl>
                      <p:spTgt spid="90"/>
                    </p:tgtEl>
                  </p:cond>
                </p:stCondLst>
                <p:endSync evt="end" delay="0">
                  <p:rtn val="all"/>
                </p:endSync>
                <p:childTnLst>
                  <p:par>
                    <p:cTn id="466" fill="hold">
                      <p:stCondLst>
                        <p:cond delay="0"/>
                      </p:stCondLst>
                      <p:childTnLst>
                        <p:par>
                          <p:cTn id="467" fill="hold">
                            <p:stCondLst>
                              <p:cond delay="0"/>
                            </p:stCondLst>
                            <p:childTnLst>
                              <p:par>
                                <p:cTn id="468" presetID="10" presetClass="entr" presetSubtype="0" fill="hold" grpId="0" nodeType="clickEffect">
                                  <p:stCondLst>
                                    <p:cond delay="0"/>
                                  </p:stCondLst>
                                  <p:childTnLst>
                                    <p:set>
                                      <p:cBhvr>
                                        <p:cTn id="469" dur="1" fill="hold">
                                          <p:stCondLst>
                                            <p:cond delay="0"/>
                                          </p:stCondLst>
                                        </p:cTn>
                                        <p:tgtEl>
                                          <p:spTgt spid="91"/>
                                        </p:tgtEl>
                                        <p:attrNameLst>
                                          <p:attrName>style.visibility</p:attrName>
                                        </p:attrNameLst>
                                      </p:cBhvr>
                                      <p:to>
                                        <p:strVal val="visible"/>
                                      </p:to>
                                    </p:set>
                                    <p:animEffect transition="in" filter="fade">
                                      <p:cBhvr>
                                        <p:cTn id="470" dur="2000"/>
                                        <p:tgtEl>
                                          <p:spTgt spid="91"/>
                                        </p:tgtEl>
                                      </p:cBhvr>
                                    </p:animEffect>
                                  </p:childTnLst>
                                </p:cTn>
                              </p:par>
                            </p:childTnLst>
                          </p:cTn>
                        </p:par>
                        <p:par>
                          <p:cTn id="471" fill="hold">
                            <p:stCondLst>
                              <p:cond delay="2000"/>
                            </p:stCondLst>
                            <p:childTnLst>
                              <p:par>
                                <p:cTn id="472" presetID="10" presetClass="entr" presetSubtype="0" fill="hold" grpId="0" nodeType="afterEffect">
                                  <p:stCondLst>
                                    <p:cond delay="0"/>
                                  </p:stCondLst>
                                  <p:childTnLst>
                                    <p:set>
                                      <p:cBhvr>
                                        <p:cTn id="473" dur="1" fill="hold">
                                          <p:stCondLst>
                                            <p:cond delay="0"/>
                                          </p:stCondLst>
                                        </p:cTn>
                                        <p:tgtEl>
                                          <p:spTgt spid="92"/>
                                        </p:tgtEl>
                                        <p:attrNameLst>
                                          <p:attrName>style.visibility</p:attrName>
                                        </p:attrNameLst>
                                      </p:cBhvr>
                                      <p:to>
                                        <p:strVal val="visible"/>
                                      </p:to>
                                    </p:set>
                                    <p:animEffect transition="in" filter="fade">
                                      <p:cBhvr>
                                        <p:cTn id="474" dur="2000"/>
                                        <p:tgtEl>
                                          <p:spTgt spid="92"/>
                                        </p:tgtEl>
                                      </p:cBhvr>
                                    </p:animEffect>
                                  </p:childTnLst>
                                </p:cTn>
                              </p:par>
                              <p:par>
                                <p:cTn id="475" presetID="10" presetClass="entr" presetSubtype="0" fill="hold" nodeType="withEffect">
                                  <p:stCondLst>
                                    <p:cond delay="0"/>
                                  </p:stCondLst>
                                  <p:childTnLst>
                                    <p:set>
                                      <p:cBhvr>
                                        <p:cTn id="476" dur="1" fill="hold">
                                          <p:stCondLst>
                                            <p:cond delay="0"/>
                                          </p:stCondLst>
                                        </p:cTn>
                                        <p:tgtEl>
                                          <p:spTgt spid="2055"/>
                                        </p:tgtEl>
                                        <p:attrNameLst>
                                          <p:attrName>style.visibility</p:attrName>
                                        </p:attrNameLst>
                                      </p:cBhvr>
                                      <p:to>
                                        <p:strVal val="visible"/>
                                      </p:to>
                                    </p:set>
                                    <p:animEffect transition="in" filter="fade">
                                      <p:cBhvr>
                                        <p:cTn id="477" dur="2000"/>
                                        <p:tgtEl>
                                          <p:spTgt spid="2055"/>
                                        </p:tgtEl>
                                      </p:cBhvr>
                                    </p:animEffect>
                                  </p:childTnLst>
                                </p:cTn>
                              </p:par>
                              <p:par>
                                <p:cTn id="478" presetID="10" presetClass="entr" presetSubtype="0" fill="hold" grpId="0" nodeType="withEffect">
                                  <p:stCondLst>
                                    <p:cond delay="0"/>
                                  </p:stCondLst>
                                  <p:childTnLst>
                                    <p:set>
                                      <p:cBhvr>
                                        <p:cTn id="479" dur="1" fill="hold">
                                          <p:stCondLst>
                                            <p:cond delay="0"/>
                                          </p:stCondLst>
                                        </p:cTn>
                                        <p:tgtEl>
                                          <p:spTgt spid="93"/>
                                        </p:tgtEl>
                                        <p:attrNameLst>
                                          <p:attrName>style.visibility</p:attrName>
                                        </p:attrNameLst>
                                      </p:cBhvr>
                                      <p:to>
                                        <p:strVal val="visible"/>
                                      </p:to>
                                    </p:set>
                                    <p:animEffect transition="in" filter="fade">
                                      <p:cBhvr>
                                        <p:cTn id="480" dur="2000"/>
                                        <p:tgtEl>
                                          <p:spTgt spid="93"/>
                                        </p:tgtEl>
                                      </p:cBhvr>
                                    </p:animEffect>
                                  </p:childTnLst>
                                </p:cTn>
                              </p:par>
                            </p:childTnLst>
                          </p:cTn>
                        </p:par>
                      </p:childTnLst>
                    </p:cTn>
                  </p:par>
                </p:childTnLst>
              </p:cTn>
              <p:nextCondLst>
                <p:cond evt="onClick" delay="0">
                  <p:tgtEl>
                    <p:spTgt spid="90"/>
                  </p:tgtEl>
                </p:cond>
              </p:nextCondLst>
            </p:seq>
            <p:seq concurrent="1" nextAc="seek">
              <p:cTn id="481" restart="whenNotActive" fill="hold" evtFilter="cancelBubble" nodeType="interactiveSeq">
                <p:stCondLst>
                  <p:cond evt="onClick" delay="0">
                    <p:tgtEl>
                      <p:spTgt spid="93"/>
                    </p:tgtEl>
                  </p:cond>
                </p:stCondLst>
                <p:endSync evt="end" delay="0">
                  <p:rtn val="all"/>
                </p:endSync>
                <p:childTnLst>
                  <p:par>
                    <p:cTn id="482" fill="hold">
                      <p:stCondLst>
                        <p:cond delay="0"/>
                      </p:stCondLst>
                      <p:childTnLst>
                        <p:par>
                          <p:cTn id="483" fill="hold">
                            <p:stCondLst>
                              <p:cond delay="0"/>
                            </p:stCondLst>
                            <p:childTnLst>
                              <p:par>
                                <p:cTn id="484" presetID="10" presetClass="entr" presetSubtype="0" fill="hold" grpId="0" nodeType="clickEffect">
                                  <p:stCondLst>
                                    <p:cond delay="0"/>
                                  </p:stCondLst>
                                  <p:childTnLst>
                                    <p:set>
                                      <p:cBhvr>
                                        <p:cTn id="485" dur="1" fill="hold">
                                          <p:stCondLst>
                                            <p:cond delay="0"/>
                                          </p:stCondLst>
                                        </p:cTn>
                                        <p:tgtEl>
                                          <p:spTgt spid="94"/>
                                        </p:tgtEl>
                                        <p:attrNameLst>
                                          <p:attrName>style.visibility</p:attrName>
                                        </p:attrNameLst>
                                      </p:cBhvr>
                                      <p:to>
                                        <p:strVal val="visible"/>
                                      </p:to>
                                    </p:set>
                                    <p:animEffect transition="in" filter="fade">
                                      <p:cBhvr>
                                        <p:cTn id="486" dur="2000"/>
                                        <p:tgtEl>
                                          <p:spTgt spid="94"/>
                                        </p:tgtEl>
                                      </p:cBhvr>
                                    </p:animEffect>
                                  </p:childTnLst>
                                </p:cTn>
                              </p:par>
                            </p:childTnLst>
                          </p:cTn>
                        </p:par>
                      </p:childTnLst>
                    </p:cTn>
                  </p:par>
                  <p:par>
                    <p:cTn id="487" fill="hold">
                      <p:stCondLst>
                        <p:cond delay="indefinite"/>
                      </p:stCondLst>
                      <p:childTnLst>
                        <p:par>
                          <p:cTn id="488" fill="hold">
                            <p:stCondLst>
                              <p:cond delay="0"/>
                            </p:stCondLst>
                            <p:childTnLst>
                              <p:par>
                                <p:cTn id="489" presetID="9" presetClass="exit" presetSubtype="0" fill="hold" grpId="1" nodeType="clickEffect">
                                  <p:stCondLst>
                                    <p:cond delay="0"/>
                                  </p:stCondLst>
                                  <p:childTnLst>
                                    <p:animEffect transition="out" filter="dissolve">
                                      <p:cBhvr>
                                        <p:cTn id="490" dur="500"/>
                                        <p:tgtEl>
                                          <p:spTgt spid="92"/>
                                        </p:tgtEl>
                                      </p:cBhvr>
                                    </p:animEffect>
                                    <p:set>
                                      <p:cBhvr>
                                        <p:cTn id="491" dur="1" fill="hold">
                                          <p:stCondLst>
                                            <p:cond delay="499"/>
                                          </p:stCondLst>
                                        </p:cTn>
                                        <p:tgtEl>
                                          <p:spTgt spid="92"/>
                                        </p:tgtEl>
                                        <p:attrNameLst>
                                          <p:attrName>style.visibility</p:attrName>
                                        </p:attrNameLst>
                                      </p:cBhvr>
                                      <p:to>
                                        <p:strVal val="hidden"/>
                                      </p:to>
                                    </p:set>
                                  </p:childTnLst>
                                </p:cTn>
                              </p:par>
                              <p:par>
                                <p:cTn id="492" presetID="9" presetClass="exit" presetSubtype="0" fill="hold" nodeType="withEffect">
                                  <p:stCondLst>
                                    <p:cond delay="0"/>
                                  </p:stCondLst>
                                  <p:childTnLst>
                                    <p:animEffect transition="out" filter="dissolve">
                                      <p:cBhvr>
                                        <p:cTn id="493" dur="500"/>
                                        <p:tgtEl>
                                          <p:spTgt spid="2055"/>
                                        </p:tgtEl>
                                      </p:cBhvr>
                                    </p:animEffect>
                                    <p:set>
                                      <p:cBhvr>
                                        <p:cTn id="494" dur="1" fill="hold">
                                          <p:stCondLst>
                                            <p:cond delay="499"/>
                                          </p:stCondLst>
                                        </p:cTn>
                                        <p:tgtEl>
                                          <p:spTgt spid="2055"/>
                                        </p:tgtEl>
                                        <p:attrNameLst>
                                          <p:attrName>style.visibility</p:attrName>
                                        </p:attrNameLst>
                                      </p:cBhvr>
                                      <p:to>
                                        <p:strVal val="hidden"/>
                                      </p:to>
                                    </p:set>
                                  </p:childTnLst>
                                </p:cTn>
                              </p:par>
                              <p:par>
                                <p:cTn id="495" presetID="9" presetClass="exit" presetSubtype="0" fill="hold" grpId="1" nodeType="withEffect">
                                  <p:stCondLst>
                                    <p:cond delay="0"/>
                                  </p:stCondLst>
                                  <p:childTnLst>
                                    <p:animEffect transition="out" filter="dissolve">
                                      <p:cBhvr>
                                        <p:cTn id="496" dur="500"/>
                                        <p:tgtEl>
                                          <p:spTgt spid="94"/>
                                        </p:tgtEl>
                                      </p:cBhvr>
                                    </p:animEffect>
                                    <p:set>
                                      <p:cBhvr>
                                        <p:cTn id="497" dur="1" fill="hold">
                                          <p:stCondLst>
                                            <p:cond delay="499"/>
                                          </p:stCondLst>
                                        </p:cTn>
                                        <p:tgtEl>
                                          <p:spTgt spid="94"/>
                                        </p:tgtEl>
                                        <p:attrNameLst>
                                          <p:attrName>style.visibility</p:attrName>
                                        </p:attrNameLst>
                                      </p:cBhvr>
                                      <p:to>
                                        <p:strVal val="hidden"/>
                                      </p:to>
                                    </p:set>
                                  </p:childTnLst>
                                </p:cTn>
                              </p:par>
                            </p:childTnLst>
                          </p:cTn>
                        </p:par>
                        <p:par>
                          <p:cTn id="498" fill="hold">
                            <p:stCondLst>
                              <p:cond delay="500"/>
                            </p:stCondLst>
                            <p:childTnLst>
                              <p:par>
                                <p:cTn id="499" presetID="9" presetClass="exit" presetSubtype="0" fill="hold" grpId="1" nodeType="afterEffect">
                                  <p:stCondLst>
                                    <p:cond delay="0"/>
                                  </p:stCondLst>
                                  <p:childTnLst>
                                    <p:animEffect transition="out" filter="dissolve">
                                      <p:cBhvr>
                                        <p:cTn id="500" dur="500"/>
                                        <p:tgtEl>
                                          <p:spTgt spid="93"/>
                                        </p:tgtEl>
                                      </p:cBhvr>
                                    </p:animEffect>
                                    <p:set>
                                      <p:cBhvr>
                                        <p:cTn id="501" dur="1" fill="hold">
                                          <p:stCondLst>
                                            <p:cond delay="499"/>
                                          </p:stCondLst>
                                        </p:cTn>
                                        <p:tgtEl>
                                          <p:spTgt spid="93"/>
                                        </p:tgtEl>
                                        <p:attrNameLst>
                                          <p:attrName>style.visibility</p:attrName>
                                        </p:attrNameLst>
                                      </p:cBhvr>
                                      <p:to>
                                        <p:strVal val="hidden"/>
                                      </p:to>
                                    </p:set>
                                  </p:childTnLst>
                                </p:cTn>
                              </p:par>
                            </p:childTnLst>
                          </p:cTn>
                        </p:par>
                      </p:childTnLst>
                    </p:cTn>
                  </p:par>
                </p:childTnLst>
              </p:cTn>
              <p:nextCondLst>
                <p:cond evt="onClick" delay="0">
                  <p:tgtEl>
                    <p:spTgt spid="93"/>
                  </p:tgtEl>
                </p:cond>
              </p:nextCondLst>
            </p:seq>
            <p:seq concurrent="1" nextAc="seek">
              <p:cTn id="502" restart="whenNotActive" fill="hold" evtFilter="cancelBubble" nodeType="interactiveSeq">
                <p:stCondLst>
                  <p:cond evt="onClick" delay="0">
                    <p:tgtEl>
                      <p:spTgt spid="95"/>
                    </p:tgtEl>
                  </p:cond>
                </p:stCondLst>
                <p:endSync evt="end" delay="0">
                  <p:rtn val="all"/>
                </p:endSync>
                <p:childTnLst>
                  <p:par>
                    <p:cTn id="503" fill="hold">
                      <p:stCondLst>
                        <p:cond delay="0"/>
                      </p:stCondLst>
                      <p:childTnLst>
                        <p:par>
                          <p:cTn id="504" fill="hold">
                            <p:stCondLst>
                              <p:cond delay="0"/>
                            </p:stCondLst>
                            <p:childTnLst>
                              <p:par>
                                <p:cTn id="505" presetID="10" presetClass="entr" presetSubtype="0" fill="hold" grpId="0" nodeType="clickEffect">
                                  <p:stCondLst>
                                    <p:cond delay="0"/>
                                  </p:stCondLst>
                                  <p:childTnLst>
                                    <p:set>
                                      <p:cBhvr>
                                        <p:cTn id="506" dur="1" fill="hold">
                                          <p:stCondLst>
                                            <p:cond delay="0"/>
                                          </p:stCondLst>
                                        </p:cTn>
                                        <p:tgtEl>
                                          <p:spTgt spid="96"/>
                                        </p:tgtEl>
                                        <p:attrNameLst>
                                          <p:attrName>style.visibility</p:attrName>
                                        </p:attrNameLst>
                                      </p:cBhvr>
                                      <p:to>
                                        <p:strVal val="visible"/>
                                      </p:to>
                                    </p:set>
                                    <p:animEffect transition="in" filter="fade">
                                      <p:cBhvr>
                                        <p:cTn id="507" dur="2000"/>
                                        <p:tgtEl>
                                          <p:spTgt spid="96"/>
                                        </p:tgtEl>
                                      </p:cBhvr>
                                    </p:animEffect>
                                  </p:childTnLst>
                                </p:cTn>
                              </p:par>
                            </p:childTnLst>
                          </p:cTn>
                        </p:par>
                        <p:par>
                          <p:cTn id="508" fill="hold">
                            <p:stCondLst>
                              <p:cond delay="2000"/>
                            </p:stCondLst>
                            <p:childTnLst>
                              <p:par>
                                <p:cTn id="509" presetID="10" presetClass="entr" presetSubtype="0" fill="hold" grpId="0" nodeType="afterEffect">
                                  <p:stCondLst>
                                    <p:cond delay="0"/>
                                  </p:stCondLst>
                                  <p:childTnLst>
                                    <p:set>
                                      <p:cBhvr>
                                        <p:cTn id="510" dur="1" fill="hold">
                                          <p:stCondLst>
                                            <p:cond delay="0"/>
                                          </p:stCondLst>
                                        </p:cTn>
                                        <p:tgtEl>
                                          <p:spTgt spid="97"/>
                                        </p:tgtEl>
                                        <p:attrNameLst>
                                          <p:attrName>style.visibility</p:attrName>
                                        </p:attrNameLst>
                                      </p:cBhvr>
                                      <p:to>
                                        <p:strVal val="visible"/>
                                      </p:to>
                                    </p:set>
                                    <p:animEffect transition="in" filter="fade">
                                      <p:cBhvr>
                                        <p:cTn id="511" dur="2000"/>
                                        <p:tgtEl>
                                          <p:spTgt spid="97"/>
                                        </p:tgtEl>
                                      </p:cBhvr>
                                    </p:animEffect>
                                  </p:childTnLst>
                                </p:cTn>
                              </p:par>
                              <p:par>
                                <p:cTn id="512" presetID="10" presetClass="entr" presetSubtype="0" fill="hold" grpId="0" nodeType="withEffect">
                                  <p:stCondLst>
                                    <p:cond delay="0"/>
                                  </p:stCondLst>
                                  <p:childTnLst>
                                    <p:set>
                                      <p:cBhvr>
                                        <p:cTn id="513" dur="1" fill="hold">
                                          <p:stCondLst>
                                            <p:cond delay="0"/>
                                          </p:stCondLst>
                                        </p:cTn>
                                        <p:tgtEl>
                                          <p:spTgt spid="98"/>
                                        </p:tgtEl>
                                        <p:attrNameLst>
                                          <p:attrName>style.visibility</p:attrName>
                                        </p:attrNameLst>
                                      </p:cBhvr>
                                      <p:to>
                                        <p:strVal val="visible"/>
                                      </p:to>
                                    </p:set>
                                    <p:animEffect transition="in" filter="fade">
                                      <p:cBhvr>
                                        <p:cTn id="514" dur="2000"/>
                                        <p:tgtEl>
                                          <p:spTgt spid="98"/>
                                        </p:tgtEl>
                                      </p:cBhvr>
                                    </p:animEffect>
                                  </p:childTnLst>
                                </p:cTn>
                              </p:par>
                            </p:childTnLst>
                          </p:cTn>
                        </p:par>
                      </p:childTnLst>
                    </p:cTn>
                  </p:par>
                </p:childTnLst>
              </p:cTn>
              <p:nextCondLst>
                <p:cond evt="onClick" delay="0">
                  <p:tgtEl>
                    <p:spTgt spid="95"/>
                  </p:tgtEl>
                </p:cond>
              </p:nextCondLst>
            </p:seq>
            <p:seq concurrent="1" nextAc="seek">
              <p:cTn id="515" restart="whenNotActive" fill="hold" evtFilter="cancelBubble" nodeType="interactiveSeq">
                <p:stCondLst>
                  <p:cond evt="onClick" delay="0">
                    <p:tgtEl>
                      <p:spTgt spid="98"/>
                    </p:tgtEl>
                  </p:cond>
                </p:stCondLst>
                <p:endSync evt="end" delay="0">
                  <p:rtn val="all"/>
                </p:endSync>
                <p:childTnLst>
                  <p:par>
                    <p:cTn id="516" fill="hold">
                      <p:stCondLst>
                        <p:cond delay="0"/>
                      </p:stCondLst>
                      <p:childTnLst>
                        <p:par>
                          <p:cTn id="517" fill="hold">
                            <p:stCondLst>
                              <p:cond delay="0"/>
                            </p:stCondLst>
                            <p:childTnLst>
                              <p:par>
                                <p:cTn id="518" presetID="10" presetClass="entr" presetSubtype="0" fill="hold" grpId="0" nodeType="clickEffect">
                                  <p:stCondLst>
                                    <p:cond delay="0"/>
                                  </p:stCondLst>
                                  <p:childTnLst>
                                    <p:set>
                                      <p:cBhvr>
                                        <p:cTn id="519" dur="1" fill="hold">
                                          <p:stCondLst>
                                            <p:cond delay="0"/>
                                          </p:stCondLst>
                                        </p:cTn>
                                        <p:tgtEl>
                                          <p:spTgt spid="99"/>
                                        </p:tgtEl>
                                        <p:attrNameLst>
                                          <p:attrName>style.visibility</p:attrName>
                                        </p:attrNameLst>
                                      </p:cBhvr>
                                      <p:to>
                                        <p:strVal val="visible"/>
                                      </p:to>
                                    </p:set>
                                    <p:animEffect transition="in" filter="fade">
                                      <p:cBhvr>
                                        <p:cTn id="520" dur="2000"/>
                                        <p:tgtEl>
                                          <p:spTgt spid="99"/>
                                        </p:tgtEl>
                                      </p:cBhvr>
                                    </p:animEffect>
                                  </p:childTnLst>
                                </p:cTn>
                              </p:par>
                            </p:childTnLst>
                          </p:cTn>
                        </p:par>
                      </p:childTnLst>
                    </p:cTn>
                  </p:par>
                  <p:par>
                    <p:cTn id="521" fill="hold">
                      <p:stCondLst>
                        <p:cond delay="indefinite"/>
                      </p:stCondLst>
                      <p:childTnLst>
                        <p:par>
                          <p:cTn id="522" fill="hold">
                            <p:stCondLst>
                              <p:cond delay="0"/>
                            </p:stCondLst>
                            <p:childTnLst>
                              <p:par>
                                <p:cTn id="523" presetID="9" presetClass="exit" presetSubtype="0" fill="hold" grpId="1" nodeType="clickEffect">
                                  <p:stCondLst>
                                    <p:cond delay="0"/>
                                  </p:stCondLst>
                                  <p:childTnLst>
                                    <p:animEffect transition="out" filter="dissolve">
                                      <p:cBhvr>
                                        <p:cTn id="524" dur="500"/>
                                        <p:tgtEl>
                                          <p:spTgt spid="97"/>
                                        </p:tgtEl>
                                      </p:cBhvr>
                                    </p:animEffect>
                                    <p:set>
                                      <p:cBhvr>
                                        <p:cTn id="525" dur="1" fill="hold">
                                          <p:stCondLst>
                                            <p:cond delay="499"/>
                                          </p:stCondLst>
                                        </p:cTn>
                                        <p:tgtEl>
                                          <p:spTgt spid="97"/>
                                        </p:tgtEl>
                                        <p:attrNameLst>
                                          <p:attrName>style.visibility</p:attrName>
                                        </p:attrNameLst>
                                      </p:cBhvr>
                                      <p:to>
                                        <p:strVal val="hidden"/>
                                      </p:to>
                                    </p:set>
                                  </p:childTnLst>
                                </p:cTn>
                              </p:par>
                              <p:par>
                                <p:cTn id="526" presetID="9" presetClass="exit" presetSubtype="0" fill="hold" grpId="1" nodeType="withEffect">
                                  <p:stCondLst>
                                    <p:cond delay="0"/>
                                  </p:stCondLst>
                                  <p:childTnLst>
                                    <p:animEffect transition="out" filter="dissolve">
                                      <p:cBhvr>
                                        <p:cTn id="527" dur="500"/>
                                        <p:tgtEl>
                                          <p:spTgt spid="99"/>
                                        </p:tgtEl>
                                      </p:cBhvr>
                                    </p:animEffect>
                                    <p:set>
                                      <p:cBhvr>
                                        <p:cTn id="528" dur="1" fill="hold">
                                          <p:stCondLst>
                                            <p:cond delay="499"/>
                                          </p:stCondLst>
                                        </p:cTn>
                                        <p:tgtEl>
                                          <p:spTgt spid="99"/>
                                        </p:tgtEl>
                                        <p:attrNameLst>
                                          <p:attrName>style.visibility</p:attrName>
                                        </p:attrNameLst>
                                      </p:cBhvr>
                                      <p:to>
                                        <p:strVal val="hidden"/>
                                      </p:to>
                                    </p:set>
                                  </p:childTnLst>
                                </p:cTn>
                              </p:par>
                            </p:childTnLst>
                          </p:cTn>
                        </p:par>
                        <p:par>
                          <p:cTn id="529" fill="hold">
                            <p:stCondLst>
                              <p:cond delay="500"/>
                            </p:stCondLst>
                            <p:childTnLst>
                              <p:par>
                                <p:cTn id="530" presetID="9" presetClass="exit" presetSubtype="0" fill="hold" grpId="1" nodeType="afterEffect">
                                  <p:stCondLst>
                                    <p:cond delay="0"/>
                                  </p:stCondLst>
                                  <p:childTnLst>
                                    <p:animEffect transition="out" filter="dissolve">
                                      <p:cBhvr>
                                        <p:cTn id="531" dur="500"/>
                                        <p:tgtEl>
                                          <p:spTgt spid="98"/>
                                        </p:tgtEl>
                                      </p:cBhvr>
                                    </p:animEffect>
                                    <p:set>
                                      <p:cBhvr>
                                        <p:cTn id="532" dur="1" fill="hold">
                                          <p:stCondLst>
                                            <p:cond delay="499"/>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533" restart="whenNotActive" fill="hold" evtFilter="cancelBubble" nodeType="interactiveSeq">
                <p:stCondLst>
                  <p:cond evt="onClick" delay="0">
                    <p:tgtEl>
                      <p:spTgt spid="100"/>
                    </p:tgtEl>
                  </p:cond>
                </p:stCondLst>
                <p:endSync evt="end" delay="0">
                  <p:rtn val="all"/>
                </p:endSync>
                <p:childTnLst>
                  <p:par>
                    <p:cTn id="534" fill="hold">
                      <p:stCondLst>
                        <p:cond delay="0"/>
                      </p:stCondLst>
                      <p:childTnLst>
                        <p:par>
                          <p:cTn id="535" fill="hold">
                            <p:stCondLst>
                              <p:cond delay="0"/>
                            </p:stCondLst>
                            <p:childTnLst>
                              <p:par>
                                <p:cTn id="536" presetID="10" presetClass="entr" presetSubtype="0" fill="hold" grpId="0" nodeType="clickEffect">
                                  <p:stCondLst>
                                    <p:cond delay="0"/>
                                  </p:stCondLst>
                                  <p:childTnLst>
                                    <p:set>
                                      <p:cBhvr>
                                        <p:cTn id="537" dur="1" fill="hold">
                                          <p:stCondLst>
                                            <p:cond delay="0"/>
                                          </p:stCondLst>
                                        </p:cTn>
                                        <p:tgtEl>
                                          <p:spTgt spid="101"/>
                                        </p:tgtEl>
                                        <p:attrNameLst>
                                          <p:attrName>style.visibility</p:attrName>
                                        </p:attrNameLst>
                                      </p:cBhvr>
                                      <p:to>
                                        <p:strVal val="visible"/>
                                      </p:to>
                                    </p:set>
                                    <p:animEffect transition="in" filter="fade">
                                      <p:cBhvr>
                                        <p:cTn id="538" dur="2000"/>
                                        <p:tgtEl>
                                          <p:spTgt spid="101"/>
                                        </p:tgtEl>
                                      </p:cBhvr>
                                    </p:animEffect>
                                  </p:childTnLst>
                                </p:cTn>
                              </p:par>
                            </p:childTnLst>
                          </p:cTn>
                        </p:par>
                        <p:par>
                          <p:cTn id="539" fill="hold">
                            <p:stCondLst>
                              <p:cond delay="2000"/>
                            </p:stCondLst>
                            <p:childTnLst>
                              <p:par>
                                <p:cTn id="540" presetID="10" presetClass="entr" presetSubtype="0" fill="hold" grpId="0" nodeType="afterEffect">
                                  <p:stCondLst>
                                    <p:cond delay="0"/>
                                  </p:stCondLst>
                                  <p:childTnLst>
                                    <p:set>
                                      <p:cBhvr>
                                        <p:cTn id="541" dur="1" fill="hold">
                                          <p:stCondLst>
                                            <p:cond delay="0"/>
                                          </p:stCondLst>
                                        </p:cTn>
                                        <p:tgtEl>
                                          <p:spTgt spid="102"/>
                                        </p:tgtEl>
                                        <p:attrNameLst>
                                          <p:attrName>style.visibility</p:attrName>
                                        </p:attrNameLst>
                                      </p:cBhvr>
                                      <p:to>
                                        <p:strVal val="visible"/>
                                      </p:to>
                                    </p:set>
                                    <p:animEffect transition="in" filter="fade">
                                      <p:cBhvr>
                                        <p:cTn id="542" dur="2000"/>
                                        <p:tgtEl>
                                          <p:spTgt spid="102"/>
                                        </p:tgtEl>
                                      </p:cBhvr>
                                    </p:animEffect>
                                  </p:childTnLst>
                                </p:cTn>
                              </p:par>
                              <p:par>
                                <p:cTn id="543" presetID="10" presetClass="entr" presetSubtype="0" fill="hold" grpId="0" nodeType="withEffect">
                                  <p:stCondLst>
                                    <p:cond delay="0"/>
                                  </p:stCondLst>
                                  <p:childTnLst>
                                    <p:set>
                                      <p:cBhvr>
                                        <p:cTn id="544" dur="1" fill="hold">
                                          <p:stCondLst>
                                            <p:cond delay="0"/>
                                          </p:stCondLst>
                                        </p:cTn>
                                        <p:tgtEl>
                                          <p:spTgt spid="103"/>
                                        </p:tgtEl>
                                        <p:attrNameLst>
                                          <p:attrName>style.visibility</p:attrName>
                                        </p:attrNameLst>
                                      </p:cBhvr>
                                      <p:to>
                                        <p:strVal val="visible"/>
                                      </p:to>
                                    </p:set>
                                    <p:animEffect transition="in" filter="fade">
                                      <p:cBhvr>
                                        <p:cTn id="545" dur="2000"/>
                                        <p:tgtEl>
                                          <p:spTgt spid="103"/>
                                        </p:tgtEl>
                                      </p:cBhvr>
                                    </p:animEffect>
                                  </p:childTnLst>
                                </p:cTn>
                              </p:par>
                            </p:childTnLst>
                          </p:cTn>
                        </p:par>
                      </p:childTnLst>
                    </p:cTn>
                  </p:par>
                </p:childTnLst>
              </p:cTn>
              <p:nextCondLst>
                <p:cond evt="onClick" delay="0">
                  <p:tgtEl>
                    <p:spTgt spid="100"/>
                  </p:tgtEl>
                </p:cond>
              </p:nextCondLst>
            </p:seq>
            <p:seq concurrent="1" nextAc="seek">
              <p:cTn id="546" restart="whenNotActive" fill="hold" evtFilter="cancelBubble" nodeType="interactiveSeq">
                <p:stCondLst>
                  <p:cond evt="onClick" delay="0">
                    <p:tgtEl>
                      <p:spTgt spid="103"/>
                    </p:tgtEl>
                  </p:cond>
                </p:stCondLst>
                <p:endSync evt="end" delay="0">
                  <p:rtn val="all"/>
                </p:endSync>
                <p:childTnLst>
                  <p:par>
                    <p:cTn id="547" fill="hold">
                      <p:stCondLst>
                        <p:cond delay="0"/>
                      </p:stCondLst>
                      <p:childTnLst>
                        <p:par>
                          <p:cTn id="548" fill="hold">
                            <p:stCondLst>
                              <p:cond delay="0"/>
                            </p:stCondLst>
                            <p:childTnLst>
                              <p:par>
                                <p:cTn id="549" presetID="10" presetClass="entr" presetSubtype="0" fill="hold" grpId="0" nodeType="clickEffect">
                                  <p:stCondLst>
                                    <p:cond delay="0"/>
                                  </p:stCondLst>
                                  <p:childTnLst>
                                    <p:set>
                                      <p:cBhvr>
                                        <p:cTn id="550" dur="1" fill="hold">
                                          <p:stCondLst>
                                            <p:cond delay="0"/>
                                          </p:stCondLst>
                                        </p:cTn>
                                        <p:tgtEl>
                                          <p:spTgt spid="104"/>
                                        </p:tgtEl>
                                        <p:attrNameLst>
                                          <p:attrName>style.visibility</p:attrName>
                                        </p:attrNameLst>
                                      </p:cBhvr>
                                      <p:to>
                                        <p:strVal val="visible"/>
                                      </p:to>
                                    </p:set>
                                    <p:animEffect transition="in" filter="fade">
                                      <p:cBhvr>
                                        <p:cTn id="551" dur="2000"/>
                                        <p:tgtEl>
                                          <p:spTgt spid="104"/>
                                        </p:tgtEl>
                                      </p:cBhvr>
                                    </p:animEffect>
                                  </p:childTnLst>
                                </p:cTn>
                              </p:par>
                            </p:childTnLst>
                          </p:cTn>
                        </p:par>
                      </p:childTnLst>
                    </p:cTn>
                  </p:par>
                  <p:par>
                    <p:cTn id="552" fill="hold">
                      <p:stCondLst>
                        <p:cond delay="indefinite"/>
                      </p:stCondLst>
                      <p:childTnLst>
                        <p:par>
                          <p:cTn id="553" fill="hold">
                            <p:stCondLst>
                              <p:cond delay="0"/>
                            </p:stCondLst>
                            <p:childTnLst>
                              <p:par>
                                <p:cTn id="554" presetID="9" presetClass="exit" presetSubtype="0" fill="hold" grpId="1" nodeType="clickEffect">
                                  <p:stCondLst>
                                    <p:cond delay="0"/>
                                  </p:stCondLst>
                                  <p:childTnLst>
                                    <p:animEffect transition="out" filter="dissolve">
                                      <p:cBhvr>
                                        <p:cTn id="555" dur="500"/>
                                        <p:tgtEl>
                                          <p:spTgt spid="102"/>
                                        </p:tgtEl>
                                      </p:cBhvr>
                                    </p:animEffect>
                                    <p:set>
                                      <p:cBhvr>
                                        <p:cTn id="556" dur="1" fill="hold">
                                          <p:stCondLst>
                                            <p:cond delay="499"/>
                                          </p:stCondLst>
                                        </p:cTn>
                                        <p:tgtEl>
                                          <p:spTgt spid="102"/>
                                        </p:tgtEl>
                                        <p:attrNameLst>
                                          <p:attrName>style.visibility</p:attrName>
                                        </p:attrNameLst>
                                      </p:cBhvr>
                                      <p:to>
                                        <p:strVal val="hidden"/>
                                      </p:to>
                                    </p:set>
                                  </p:childTnLst>
                                </p:cTn>
                              </p:par>
                              <p:par>
                                <p:cTn id="557" presetID="9" presetClass="exit" presetSubtype="0" fill="hold" grpId="1" nodeType="withEffect">
                                  <p:stCondLst>
                                    <p:cond delay="0"/>
                                  </p:stCondLst>
                                  <p:childTnLst>
                                    <p:animEffect transition="out" filter="dissolve">
                                      <p:cBhvr>
                                        <p:cTn id="558" dur="500"/>
                                        <p:tgtEl>
                                          <p:spTgt spid="104"/>
                                        </p:tgtEl>
                                      </p:cBhvr>
                                    </p:animEffect>
                                    <p:set>
                                      <p:cBhvr>
                                        <p:cTn id="559" dur="1" fill="hold">
                                          <p:stCondLst>
                                            <p:cond delay="499"/>
                                          </p:stCondLst>
                                        </p:cTn>
                                        <p:tgtEl>
                                          <p:spTgt spid="104"/>
                                        </p:tgtEl>
                                        <p:attrNameLst>
                                          <p:attrName>style.visibility</p:attrName>
                                        </p:attrNameLst>
                                      </p:cBhvr>
                                      <p:to>
                                        <p:strVal val="hidden"/>
                                      </p:to>
                                    </p:set>
                                  </p:childTnLst>
                                </p:cTn>
                              </p:par>
                            </p:childTnLst>
                          </p:cTn>
                        </p:par>
                        <p:par>
                          <p:cTn id="560" fill="hold">
                            <p:stCondLst>
                              <p:cond delay="500"/>
                            </p:stCondLst>
                            <p:childTnLst>
                              <p:par>
                                <p:cTn id="561" presetID="9" presetClass="exit" presetSubtype="0" fill="hold" grpId="1" nodeType="afterEffect">
                                  <p:stCondLst>
                                    <p:cond delay="0"/>
                                  </p:stCondLst>
                                  <p:childTnLst>
                                    <p:animEffect transition="out" filter="dissolve">
                                      <p:cBhvr>
                                        <p:cTn id="562" dur="500"/>
                                        <p:tgtEl>
                                          <p:spTgt spid="103"/>
                                        </p:tgtEl>
                                      </p:cBhvr>
                                    </p:animEffect>
                                    <p:set>
                                      <p:cBhvr>
                                        <p:cTn id="563" dur="1" fill="hold">
                                          <p:stCondLst>
                                            <p:cond delay="4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564" restart="whenNotActive" fill="hold" evtFilter="cancelBubble" nodeType="interactiveSeq">
                <p:stCondLst>
                  <p:cond evt="onClick" delay="0">
                    <p:tgtEl>
                      <p:spTgt spid="105"/>
                    </p:tgtEl>
                  </p:cond>
                </p:stCondLst>
                <p:endSync evt="end" delay="0">
                  <p:rtn val="all"/>
                </p:endSync>
                <p:childTnLst>
                  <p:par>
                    <p:cTn id="565" fill="hold">
                      <p:stCondLst>
                        <p:cond delay="0"/>
                      </p:stCondLst>
                      <p:childTnLst>
                        <p:par>
                          <p:cTn id="566" fill="hold">
                            <p:stCondLst>
                              <p:cond delay="0"/>
                            </p:stCondLst>
                            <p:childTnLst>
                              <p:par>
                                <p:cTn id="567" presetID="10" presetClass="entr" presetSubtype="0" fill="hold" grpId="0" nodeType="clickEffect">
                                  <p:stCondLst>
                                    <p:cond delay="0"/>
                                  </p:stCondLst>
                                  <p:childTnLst>
                                    <p:set>
                                      <p:cBhvr>
                                        <p:cTn id="568" dur="1" fill="hold">
                                          <p:stCondLst>
                                            <p:cond delay="0"/>
                                          </p:stCondLst>
                                        </p:cTn>
                                        <p:tgtEl>
                                          <p:spTgt spid="106"/>
                                        </p:tgtEl>
                                        <p:attrNameLst>
                                          <p:attrName>style.visibility</p:attrName>
                                        </p:attrNameLst>
                                      </p:cBhvr>
                                      <p:to>
                                        <p:strVal val="visible"/>
                                      </p:to>
                                    </p:set>
                                    <p:animEffect transition="in" filter="fade">
                                      <p:cBhvr>
                                        <p:cTn id="569" dur="2000"/>
                                        <p:tgtEl>
                                          <p:spTgt spid="106"/>
                                        </p:tgtEl>
                                      </p:cBhvr>
                                    </p:animEffect>
                                  </p:childTnLst>
                                </p:cTn>
                              </p:par>
                            </p:childTnLst>
                          </p:cTn>
                        </p:par>
                        <p:par>
                          <p:cTn id="570" fill="hold">
                            <p:stCondLst>
                              <p:cond delay="2000"/>
                            </p:stCondLst>
                            <p:childTnLst>
                              <p:par>
                                <p:cTn id="571" presetID="10" presetClass="entr" presetSubtype="0" fill="hold" grpId="0" nodeType="afterEffect">
                                  <p:stCondLst>
                                    <p:cond delay="0"/>
                                  </p:stCondLst>
                                  <p:childTnLst>
                                    <p:set>
                                      <p:cBhvr>
                                        <p:cTn id="572" dur="1" fill="hold">
                                          <p:stCondLst>
                                            <p:cond delay="0"/>
                                          </p:stCondLst>
                                        </p:cTn>
                                        <p:tgtEl>
                                          <p:spTgt spid="107"/>
                                        </p:tgtEl>
                                        <p:attrNameLst>
                                          <p:attrName>style.visibility</p:attrName>
                                        </p:attrNameLst>
                                      </p:cBhvr>
                                      <p:to>
                                        <p:strVal val="visible"/>
                                      </p:to>
                                    </p:set>
                                    <p:animEffect transition="in" filter="fade">
                                      <p:cBhvr>
                                        <p:cTn id="573" dur="2000"/>
                                        <p:tgtEl>
                                          <p:spTgt spid="107"/>
                                        </p:tgtEl>
                                      </p:cBhvr>
                                    </p:animEffect>
                                  </p:childTnLst>
                                </p:cTn>
                              </p:par>
                              <p:par>
                                <p:cTn id="574" presetID="10" presetClass="entr" presetSubtype="0" fill="hold" nodeType="withEffect">
                                  <p:stCondLst>
                                    <p:cond delay="0"/>
                                  </p:stCondLst>
                                  <p:childTnLst>
                                    <p:set>
                                      <p:cBhvr>
                                        <p:cTn id="575" dur="1" fill="hold">
                                          <p:stCondLst>
                                            <p:cond delay="0"/>
                                          </p:stCondLst>
                                        </p:cTn>
                                        <p:tgtEl>
                                          <p:spTgt spid="109"/>
                                        </p:tgtEl>
                                        <p:attrNameLst>
                                          <p:attrName>style.visibility</p:attrName>
                                        </p:attrNameLst>
                                      </p:cBhvr>
                                      <p:to>
                                        <p:strVal val="visible"/>
                                      </p:to>
                                    </p:set>
                                    <p:animEffect transition="in" filter="fade">
                                      <p:cBhvr>
                                        <p:cTn id="576" dur="2000"/>
                                        <p:tgtEl>
                                          <p:spTgt spid="109"/>
                                        </p:tgtEl>
                                      </p:cBhvr>
                                    </p:animEffect>
                                  </p:childTnLst>
                                </p:cTn>
                              </p:par>
                              <p:par>
                                <p:cTn id="577" presetID="10" presetClass="entr" presetSubtype="0" fill="hold" grpId="0" nodeType="withEffect">
                                  <p:stCondLst>
                                    <p:cond delay="0"/>
                                  </p:stCondLst>
                                  <p:childTnLst>
                                    <p:set>
                                      <p:cBhvr>
                                        <p:cTn id="578" dur="1" fill="hold">
                                          <p:stCondLst>
                                            <p:cond delay="0"/>
                                          </p:stCondLst>
                                        </p:cTn>
                                        <p:tgtEl>
                                          <p:spTgt spid="110"/>
                                        </p:tgtEl>
                                        <p:attrNameLst>
                                          <p:attrName>style.visibility</p:attrName>
                                        </p:attrNameLst>
                                      </p:cBhvr>
                                      <p:to>
                                        <p:strVal val="visible"/>
                                      </p:to>
                                    </p:set>
                                    <p:animEffect transition="in" filter="fade">
                                      <p:cBhvr>
                                        <p:cTn id="579" dur="2000"/>
                                        <p:tgtEl>
                                          <p:spTgt spid="110"/>
                                        </p:tgtEl>
                                      </p:cBhvr>
                                    </p:animEffect>
                                  </p:childTnLst>
                                </p:cTn>
                              </p:par>
                            </p:childTnLst>
                          </p:cTn>
                        </p:par>
                      </p:childTnLst>
                    </p:cTn>
                  </p:par>
                </p:childTnLst>
              </p:cTn>
              <p:nextCondLst>
                <p:cond evt="onClick" delay="0">
                  <p:tgtEl>
                    <p:spTgt spid="105"/>
                  </p:tgtEl>
                </p:cond>
              </p:nextCondLst>
            </p:seq>
            <p:seq concurrent="1" nextAc="seek">
              <p:cTn id="580" restart="whenNotActive" fill="hold" evtFilter="cancelBubble" nodeType="interactiveSeq">
                <p:stCondLst>
                  <p:cond evt="onClick" delay="0">
                    <p:tgtEl>
                      <p:spTgt spid="110"/>
                    </p:tgtEl>
                  </p:cond>
                </p:stCondLst>
                <p:endSync evt="end" delay="0">
                  <p:rtn val="all"/>
                </p:endSync>
                <p:childTnLst>
                  <p:par>
                    <p:cTn id="581" fill="hold">
                      <p:stCondLst>
                        <p:cond delay="0"/>
                      </p:stCondLst>
                      <p:childTnLst>
                        <p:par>
                          <p:cTn id="582" fill="hold">
                            <p:stCondLst>
                              <p:cond delay="0"/>
                            </p:stCondLst>
                            <p:childTnLst>
                              <p:par>
                                <p:cTn id="583" presetID="10" presetClass="entr" presetSubtype="0" fill="hold" grpId="0" nodeType="clickEffect">
                                  <p:stCondLst>
                                    <p:cond delay="0"/>
                                  </p:stCondLst>
                                  <p:childTnLst>
                                    <p:set>
                                      <p:cBhvr>
                                        <p:cTn id="584" dur="1" fill="hold">
                                          <p:stCondLst>
                                            <p:cond delay="0"/>
                                          </p:stCondLst>
                                        </p:cTn>
                                        <p:tgtEl>
                                          <p:spTgt spid="111"/>
                                        </p:tgtEl>
                                        <p:attrNameLst>
                                          <p:attrName>style.visibility</p:attrName>
                                        </p:attrNameLst>
                                      </p:cBhvr>
                                      <p:to>
                                        <p:strVal val="visible"/>
                                      </p:to>
                                    </p:set>
                                    <p:animEffect transition="in" filter="fade">
                                      <p:cBhvr>
                                        <p:cTn id="585" dur="2000"/>
                                        <p:tgtEl>
                                          <p:spTgt spid="111"/>
                                        </p:tgtEl>
                                      </p:cBhvr>
                                    </p:animEffect>
                                  </p:childTnLst>
                                </p:cTn>
                              </p:par>
                            </p:childTnLst>
                          </p:cTn>
                        </p:par>
                      </p:childTnLst>
                    </p:cTn>
                  </p:par>
                  <p:par>
                    <p:cTn id="586" fill="hold">
                      <p:stCondLst>
                        <p:cond delay="indefinite"/>
                      </p:stCondLst>
                      <p:childTnLst>
                        <p:par>
                          <p:cTn id="587" fill="hold">
                            <p:stCondLst>
                              <p:cond delay="0"/>
                            </p:stCondLst>
                            <p:childTnLst>
                              <p:par>
                                <p:cTn id="588" presetID="9" presetClass="exit" presetSubtype="0" fill="hold" grpId="1" nodeType="clickEffect">
                                  <p:stCondLst>
                                    <p:cond delay="0"/>
                                  </p:stCondLst>
                                  <p:childTnLst>
                                    <p:animEffect transition="out" filter="dissolve">
                                      <p:cBhvr>
                                        <p:cTn id="589" dur="500"/>
                                        <p:tgtEl>
                                          <p:spTgt spid="107"/>
                                        </p:tgtEl>
                                      </p:cBhvr>
                                    </p:animEffect>
                                    <p:set>
                                      <p:cBhvr>
                                        <p:cTn id="590" dur="1" fill="hold">
                                          <p:stCondLst>
                                            <p:cond delay="499"/>
                                          </p:stCondLst>
                                        </p:cTn>
                                        <p:tgtEl>
                                          <p:spTgt spid="107"/>
                                        </p:tgtEl>
                                        <p:attrNameLst>
                                          <p:attrName>style.visibility</p:attrName>
                                        </p:attrNameLst>
                                      </p:cBhvr>
                                      <p:to>
                                        <p:strVal val="hidden"/>
                                      </p:to>
                                    </p:set>
                                  </p:childTnLst>
                                </p:cTn>
                              </p:par>
                              <p:par>
                                <p:cTn id="591" presetID="9" presetClass="exit" presetSubtype="0" fill="hold" nodeType="withEffect">
                                  <p:stCondLst>
                                    <p:cond delay="0"/>
                                  </p:stCondLst>
                                  <p:childTnLst>
                                    <p:animEffect transition="out" filter="dissolve">
                                      <p:cBhvr>
                                        <p:cTn id="592" dur="500"/>
                                        <p:tgtEl>
                                          <p:spTgt spid="109"/>
                                        </p:tgtEl>
                                      </p:cBhvr>
                                    </p:animEffect>
                                    <p:set>
                                      <p:cBhvr>
                                        <p:cTn id="593" dur="1" fill="hold">
                                          <p:stCondLst>
                                            <p:cond delay="499"/>
                                          </p:stCondLst>
                                        </p:cTn>
                                        <p:tgtEl>
                                          <p:spTgt spid="109"/>
                                        </p:tgtEl>
                                        <p:attrNameLst>
                                          <p:attrName>style.visibility</p:attrName>
                                        </p:attrNameLst>
                                      </p:cBhvr>
                                      <p:to>
                                        <p:strVal val="hidden"/>
                                      </p:to>
                                    </p:set>
                                  </p:childTnLst>
                                </p:cTn>
                              </p:par>
                              <p:par>
                                <p:cTn id="594" presetID="9" presetClass="exit" presetSubtype="0" fill="hold" grpId="1" nodeType="withEffect">
                                  <p:stCondLst>
                                    <p:cond delay="0"/>
                                  </p:stCondLst>
                                  <p:childTnLst>
                                    <p:animEffect transition="out" filter="dissolve">
                                      <p:cBhvr>
                                        <p:cTn id="595" dur="500"/>
                                        <p:tgtEl>
                                          <p:spTgt spid="111"/>
                                        </p:tgtEl>
                                      </p:cBhvr>
                                    </p:animEffect>
                                    <p:set>
                                      <p:cBhvr>
                                        <p:cTn id="596" dur="1" fill="hold">
                                          <p:stCondLst>
                                            <p:cond delay="499"/>
                                          </p:stCondLst>
                                        </p:cTn>
                                        <p:tgtEl>
                                          <p:spTgt spid="111"/>
                                        </p:tgtEl>
                                        <p:attrNameLst>
                                          <p:attrName>style.visibility</p:attrName>
                                        </p:attrNameLst>
                                      </p:cBhvr>
                                      <p:to>
                                        <p:strVal val="hidden"/>
                                      </p:to>
                                    </p:set>
                                  </p:childTnLst>
                                </p:cTn>
                              </p:par>
                            </p:childTnLst>
                          </p:cTn>
                        </p:par>
                        <p:par>
                          <p:cTn id="597" fill="hold">
                            <p:stCondLst>
                              <p:cond delay="500"/>
                            </p:stCondLst>
                            <p:childTnLst>
                              <p:par>
                                <p:cTn id="598" presetID="9" presetClass="exit" presetSubtype="0" fill="hold" grpId="1" nodeType="afterEffect">
                                  <p:stCondLst>
                                    <p:cond delay="0"/>
                                  </p:stCondLst>
                                  <p:childTnLst>
                                    <p:animEffect transition="out" filter="dissolve">
                                      <p:cBhvr>
                                        <p:cTn id="599" dur="500"/>
                                        <p:tgtEl>
                                          <p:spTgt spid="110"/>
                                        </p:tgtEl>
                                      </p:cBhvr>
                                    </p:animEffect>
                                    <p:set>
                                      <p:cBhvr>
                                        <p:cTn id="600" dur="1" fill="hold">
                                          <p:stCondLst>
                                            <p:cond delay="499"/>
                                          </p:stCondLst>
                                        </p:cTn>
                                        <p:tgtEl>
                                          <p:spTgt spid="110"/>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601" restart="whenNotActive" fill="hold" evtFilter="cancelBubble" nodeType="interactiveSeq">
                <p:stCondLst>
                  <p:cond evt="onClick" delay="0">
                    <p:tgtEl>
                      <p:spTgt spid="112"/>
                    </p:tgtEl>
                  </p:cond>
                </p:stCondLst>
                <p:endSync evt="end" delay="0">
                  <p:rtn val="all"/>
                </p:endSync>
                <p:childTnLst>
                  <p:par>
                    <p:cTn id="602" fill="hold">
                      <p:stCondLst>
                        <p:cond delay="0"/>
                      </p:stCondLst>
                      <p:childTnLst>
                        <p:par>
                          <p:cTn id="603" fill="hold">
                            <p:stCondLst>
                              <p:cond delay="0"/>
                            </p:stCondLst>
                            <p:childTnLst>
                              <p:par>
                                <p:cTn id="604" presetID="10" presetClass="entr" presetSubtype="0" fill="hold" grpId="0" nodeType="clickEffect">
                                  <p:stCondLst>
                                    <p:cond delay="0"/>
                                  </p:stCondLst>
                                  <p:childTnLst>
                                    <p:set>
                                      <p:cBhvr>
                                        <p:cTn id="605" dur="1" fill="hold">
                                          <p:stCondLst>
                                            <p:cond delay="0"/>
                                          </p:stCondLst>
                                        </p:cTn>
                                        <p:tgtEl>
                                          <p:spTgt spid="113"/>
                                        </p:tgtEl>
                                        <p:attrNameLst>
                                          <p:attrName>style.visibility</p:attrName>
                                        </p:attrNameLst>
                                      </p:cBhvr>
                                      <p:to>
                                        <p:strVal val="visible"/>
                                      </p:to>
                                    </p:set>
                                    <p:animEffect transition="in" filter="fade">
                                      <p:cBhvr>
                                        <p:cTn id="606" dur="2000"/>
                                        <p:tgtEl>
                                          <p:spTgt spid="113"/>
                                        </p:tgtEl>
                                      </p:cBhvr>
                                    </p:animEffect>
                                  </p:childTnLst>
                                </p:cTn>
                              </p:par>
                            </p:childTnLst>
                          </p:cTn>
                        </p:par>
                        <p:par>
                          <p:cTn id="607" fill="hold">
                            <p:stCondLst>
                              <p:cond delay="2000"/>
                            </p:stCondLst>
                            <p:childTnLst>
                              <p:par>
                                <p:cTn id="608" presetID="10" presetClass="entr" presetSubtype="0" fill="hold" grpId="0" nodeType="afterEffect">
                                  <p:stCondLst>
                                    <p:cond delay="0"/>
                                  </p:stCondLst>
                                  <p:childTnLst>
                                    <p:set>
                                      <p:cBhvr>
                                        <p:cTn id="609" dur="1" fill="hold">
                                          <p:stCondLst>
                                            <p:cond delay="0"/>
                                          </p:stCondLst>
                                        </p:cTn>
                                        <p:tgtEl>
                                          <p:spTgt spid="114"/>
                                        </p:tgtEl>
                                        <p:attrNameLst>
                                          <p:attrName>style.visibility</p:attrName>
                                        </p:attrNameLst>
                                      </p:cBhvr>
                                      <p:to>
                                        <p:strVal val="visible"/>
                                      </p:to>
                                    </p:set>
                                    <p:animEffect transition="in" filter="fade">
                                      <p:cBhvr>
                                        <p:cTn id="610" dur="2000"/>
                                        <p:tgtEl>
                                          <p:spTgt spid="114"/>
                                        </p:tgtEl>
                                      </p:cBhvr>
                                    </p:animEffect>
                                  </p:childTnLst>
                                </p:cTn>
                              </p:par>
                              <p:par>
                                <p:cTn id="611" presetID="10" presetClass="entr" presetSubtype="0" fill="hold" grpId="0" nodeType="withEffect">
                                  <p:stCondLst>
                                    <p:cond delay="0"/>
                                  </p:stCondLst>
                                  <p:childTnLst>
                                    <p:set>
                                      <p:cBhvr>
                                        <p:cTn id="612" dur="1" fill="hold">
                                          <p:stCondLst>
                                            <p:cond delay="0"/>
                                          </p:stCondLst>
                                        </p:cTn>
                                        <p:tgtEl>
                                          <p:spTgt spid="115"/>
                                        </p:tgtEl>
                                        <p:attrNameLst>
                                          <p:attrName>style.visibility</p:attrName>
                                        </p:attrNameLst>
                                      </p:cBhvr>
                                      <p:to>
                                        <p:strVal val="visible"/>
                                      </p:to>
                                    </p:set>
                                    <p:animEffect transition="in" filter="fade">
                                      <p:cBhvr>
                                        <p:cTn id="613" dur="2000"/>
                                        <p:tgtEl>
                                          <p:spTgt spid="115"/>
                                        </p:tgtEl>
                                      </p:cBhvr>
                                    </p:animEffect>
                                  </p:childTnLst>
                                </p:cTn>
                              </p:par>
                            </p:childTnLst>
                          </p:cTn>
                        </p:par>
                      </p:childTnLst>
                    </p:cTn>
                  </p:par>
                </p:childTnLst>
              </p:cTn>
              <p:nextCondLst>
                <p:cond evt="onClick" delay="0">
                  <p:tgtEl>
                    <p:spTgt spid="112"/>
                  </p:tgtEl>
                </p:cond>
              </p:nextCondLst>
            </p:seq>
            <p:seq concurrent="1" nextAc="seek">
              <p:cTn id="614" restart="whenNotActive" fill="hold" evtFilter="cancelBubble" nodeType="interactiveSeq">
                <p:stCondLst>
                  <p:cond evt="onClick" delay="0">
                    <p:tgtEl>
                      <p:spTgt spid="115"/>
                    </p:tgtEl>
                  </p:cond>
                </p:stCondLst>
                <p:endSync evt="end" delay="0">
                  <p:rtn val="all"/>
                </p:endSync>
                <p:childTnLst>
                  <p:par>
                    <p:cTn id="615" fill="hold">
                      <p:stCondLst>
                        <p:cond delay="0"/>
                      </p:stCondLst>
                      <p:childTnLst>
                        <p:par>
                          <p:cTn id="616" fill="hold">
                            <p:stCondLst>
                              <p:cond delay="0"/>
                            </p:stCondLst>
                            <p:childTnLst>
                              <p:par>
                                <p:cTn id="617" presetID="10" presetClass="entr" presetSubtype="0" fill="hold" grpId="0" nodeType="clickEffect">
                                  <p:stCondLst>
                                    <p:cond delay="0"/>
                                  </p:stCondLst>
                                  <p:childTnLst>
                                    <p:set>
                                      <p:cBhvr>
                                        <p:cTn id="618" dur="1" fill="hold">
                                          <p:stCondLst>
                                            <p:cond delay="0"/>
                                          </p:stCondLst>
                                        </p:cTn>
                                        <p:tgtEl>
                                          <p:spTgt spid="122"/>
                                        </p:tgtEl>
                                        <p:attrNameLst>
                                          <p:attrName>style.visibility</p:attrName>
                                        </p:attrNameLst>
                                      </p:cBhvr>
                                      <p:to>
                                        <p:strVal val="visible"/>
                                      </p:to>
                                    </p:set>
                                    <p:animEffect transition="in" filter="fade">
                                      <p:cBhvr>
                                        <p:cTn id="619" dur="2000"/>
                                        <p:tgtEl>
                                          <p:spTgt spid="122"/>
                                        </p:tgtEl>
                                      </p:cBhvr>
                                    </p:animEffect>
                                  </p:childTnLst>
                                </p:cTn>
                              </p:par>
                            </p:childTnLst>
                          </p:cTn>
                        </p:par>
                      </p:childTnLst>
                    </p:cTn>
                  </p:par>
                  <p:par>
                    <p:cTn id="620" fill="hold">
                      <p:stCondLst>
                        <p:cond delay="indefinite"/>
                      </p:stCondLst>
                      <p:childTnLst>
                        <p:par>
                          <p:cTn id="621" fill="hold">
                            <p:stCondLst>
                              <p:cond delay="0"/>
                            </p:stCondLst>
                            <p:childTnLst>
                              <p:par>
                                <p:cTn id="622" presetID="9" presetClass="exit" presetSubtype="0" fill="hold" grpId="1" nodeType="clickEffect">
                                  <p:stCondLst>
                                    <p:cond delay="0"/>
                                  </p:stCondLst>
                                  <p:childTnLst>
                                    <p:animEffect transition="out" filter="dissolve">
                                      <p:cBhvr>
                                        <p:cTn id="623" dur="500"/>
                                        <p:tgtEl>
                                          <p:spTgt spid="114"/>
                                        </p:tgtEl>
                                      </p:cBhvr>
                                    </p:animEffect>
                                    <p:set>
                                      <p:cBhvr>
                                        <p:cTn id="624" dur="1" fill="hold">
                                          <p:stCondLst>
                                            <p:cond delay="499"/>
                                          </p:stCondLst>
                                        </p:cTn>
                                        <p:tgtEl>
                                          <p:spTgt spid="114"/>
                                        </p:tgtEl>
                                        <p:attrNameLst>
                                          <p:attrName>style.visibility</p:attrName>
                                        </p:attrNameLst>
                                      </p:cBhvr>
                                      <p:to>
                                        <p:strVal val="hidden"/>
                                      </p:to>
                                    </p:set>
                                  </p:childTnLst>
                                </p:cTn>
                              </p:par>
                              <p:par>
                                <p:cTn id="625" presetID="9" presetClass="exit" presetSubtype="0" fill="hold" grpId="1" nodeType="withEffect">
                                  <p:stCondLst>
                                    <p:cond delay="0"/>
                                  </p:stCondLst>
                                  <p:childTnLst>
                                    <p:animEffect transition="out" filter="dissolve">
                                      <p:cBhvr>
                                        <p:cTn id="626" dur="500"/>
                                        <p:tgtEl>
                                          <p:spTgt spid="122"/>
                                        </p:tgtEl>
                                      </p:cBhvr>
                                    </p:animEffect>
                                    <p:set>
                                      <p:cBhvr>
                                        <p:cTn id="627" dur="1" fill="hold">
                                          <p:stCondLst>
                                            <p:cond delay="499"/>
                                          </p:stCondLst>
                                        </p:cTn>
                                        <p:tgtEl>
                                          <p:spTgt spid="122"/>
                                        </p:tgtEl>
                                        <p:attrNameLst>
                                          <p:attrName>style.visibility</p:attrName>
                                        </p:attrNameLst>
                                      </p:cBhvr>
                                      <p:to>
                                        <p:strVal val="hidden"/>
                                      </p:to>
                                    </p:set>
                                  </p:childTnLst>
                                </p:cTn>
                              </p:par>
                            </p:childTnLst>
                          </p:cTn>
                        </p:par>
                        <p:par>
                          <p:cTn id="628" fill="hold">
                            <p:stCondLst>
                              <p:cond delay="500"/>
                            </p:stCondLst>
                            <p:childTnLst>
                              <p:par>
                                <p:cTn id="629" presetID="9" presetClass="exit" presetSubtype="0" fill="hold" grpId="1" nodeType="afterEffect">
                                  <p:stCondLst>
                                    <p:cond delay="0"/>
                                  </p:stCondLst>
                                  <p:childTnLst>
                                    <p:animEffect transition="out" filter="dissolve">
                                      <p:cBhvr>
                                        <p:cTn id="630" dur="500"/>
                                        <p:tgtEl>
                                          <p:spTgt spid="115"/>
                                        </p:tgtEl>
                                      </p:cBhvr>
                                    </p:animEffect>
                                    <p:set>
                                      <p:cBhvr>
                                        <p:cTn id="631" dur="1" fill="hold">
                                          <p:stCondLst>
                                            <p:cond delay="499"/>
                                          </p:stCondLst>
                                        </p:cTn>
                                        <p:tgtEl>
                                          <p:spTgt spid="115"/>
                                        </p:tgtEl>
                                        <p:attrNameLst>
                                          <p:attrName>style.visibility</p:attrName>
                                        </p:attrNameLst>
                                      </p:cBhvr>
                                      <p:to>
                                        <p:strVal val="hidden"/>
                                      </p:to>
                                    </p:set>
                                  </p:childTnLst>
                                </p:cTn>
                              </p:par>
                            </p:childTnLst>
                          </p:cTn>
                        </p:par>
                      </p:childTnLst>
                    </p:cTn>
                  </p:par>
                </p:childTnLst>
              </p:cTn>
              <p:nextCondLst>
                <p:cond evt="onClick" delay="0">
                  <p:tgtEl>
                    <p:spTgt spid="115"/>
                  </p:tgtEl>
                </p:cond>
              </p:nextCondLst>
            </p:seq>
            <p:seq concurrent="1" nextAc="seek">
              <p:cTn id="632" restart="whenNotActive" fill="hold" evtFilter="cancelBubble" nodeType="interactiveSeq">
                <p:stCondLst>
                  <p:cond evt="onClick" delay="0">
                    <p:tgtEl>
                      <p:spTgt spid="123"/>
                    </p:tgtEl>
                  </p:cond>
                </p:stCondLst>
                <p:endSync evt="end" delay="0">
                  <p:rtn val="all"/>
                </p:endSync>
                <p:childTnLst>
                  <p:par>
                    <p:cTn id="633" fill="hold">
                      <p:stCondLst>
                        <p:cond delay="0"/>
                      </p:stCondLst>
                      <p:childTnLst>
                        <p:par>
                          <p:cTn id="634" fill="hold">
                            <p:stCondLst>
                              <p:cond delay="0"/>
                            </p:stCondLst>
                            <p:childTnLst>
                              <p:par>
                                <p:cTn id="635" presetID="10" presetClass="entr" presetSubtype="0" fill="hold" grpId="0" nodeType="clickEffect">
                                  <p:stCondLst>
                                    <p:cond delay="0"/>
                                  </p:stCondLst>
                                  <p:childTnLst>
                                    <p:set>
                                      <p:cBhvr>
                                        <p:cTn id="636" dur="1" fill="hold">
                                          <p:stCondLst>
                                            <p:cond delay="0"/>
                                          </p:stCondLst>
                                        </p:cTn>
                                        <p:tgtEl>
                                          <p:spTgt spid="124"/>
                                        </p:tgtEl>
                                        <p:attrNameLst>
                                          <p:attrName>style.visibility</p:attrName>
                                        </p:attrNameLst>
                                      </p:cBhvr>
                                      <p:to>
                                        <p:strVal val="visible"/>
                                      </p:to>
                                    </p:set>
                                    <p:animEffect transition="in" filter="fade">
                                      <p:cBhvr>
                                        <p:cTn id="637" dur="2000"/>
                                        <p:tgtEl>
                                          <p:spTgt spid="124"/>
                                        </p:tgtEl>
                                      </p:cBhvr>
                                    </p:animEffect>
                                  </p:childTnLst>
                                </p:cTn>
                              </p:par>
                            </p:childTnLst>
                          </p:cTn>
                        </p:par>
                        <p:par>
                          <p:cTn id="638" fill="hold">
                            <p:stCondLst>
                              <p:cond delay="2000"/>
                            </p:stCondLst>
                            <p:childTnLst>
                              <p:par>
                                <p:cTn id="639" presetID="10" presetClass="entr" presetSubtype="0" fill="hold" grpId="0" nodeType="afterEffect">
                                  <p:stCondLst>
                                    <p:cond delay="0"/>
                                  </p:stCondLst>
                                  <p:childTnLst>
                                    <p:set>
                                      <p:cBhvr>
                                        <p:cTn id="640" dur="1" fill="hold">
                                          <p:stCondLst>
                                            <p:cond delay="0"/>
                                          </p:stCondLst>
                                        </p:cTn>
                                        <p:tgtEl>
                                          <p:spTgt spid="125"/>
                                        </p:tgtEl>
                                        <p:attrNameLst>
                                          <p:attrName>style.visibility</p:attrName>
                                        </p:attrNameLst>
                                      </p:cBhvr>
                                      <p:to>
                                        <p:strVal val="visible"/>
                                      </p:to>
                                    </p:set>
                                    <p:animEffect transition="in" filter="fade">
                                      <p:cBhvr>
                                        <p:cTn id="641" dur="2000"/>
                                        <p:tgtEl>
                                          <p:spTgt spid="125"/>
                                        </p:tgtEl>
                                      </p:cBhvr>
                                    </p:animEffect>
                                  </p:childTnLst>
                                </p:cTn>
                              </p:par>
                              <p:par>
                                <p:cTn id="642" presetID="10" presetClass="entr" presetSubtype="0" fill="hold" grpId="0" nodeType="withEffect">
                                  <p:stCondLst>
                                    <p:cond delay="0"/>
                                  </p:stCondLst>
                                  <p:childTnLst>
                                    <p:set>
                                      <p:cBhvr>
                                        <p:cTn id="643" dur="1" fill="hold">
                                          <p:stCondLst>
                                            <p:cond delay="0"/>
                                          </p:stCondLst>
                                        </p:cTn>
                                        <p:tgtEl>
                                          <p:spTgt spid="126"/>
                                        </p:tgtEl>
                                        <p:attrNameLst>
                                          <p:attrName>style.visibility</p:attrName>
                                        </p:attrNameLst>
                                      </p:cBhvr>
                                      <p:to>
                                        <p:strVal val="visible"/>
                                      </p:to>
                                    </p:set>
                                    <p:animEffect transition="in" filter="fade">
                                      <p:cBhvr>
                                        <p:cTn id="644" dur="2000"/>
                                        <p:tgtEl>
                                          <p:spTgt spid="126"/>
                                        </p:tgtEl>
                                      </p:cBhvr>
                                    </p:animEffect>
                                  </p:childTnLst>
                                </p:cTn>
                              </p:par>
                            </p:childTnLst>
                          </p:cTn>
                        </p:par>
                      </p:childTnLst>
                    </p:cTn>
                  </p:par>
                </p:childTnLst>
              </p:cTn>
              <p:nextCondLst>
                <p:cond evt="onClick" delay="0">
                  <p:tgtEl>
                    <p:spTgt spid="123"/>
                  </p:tgtEl>
                </p:cond>
              </p:nextCondLst>
            </p:seq>
            <p:seq concurrent="1" nextAc="seek">
              <p:cTn id="645" restart="whenNotActive" fill="hold" evtFilter="cancelBubble" nodeType="interactiveSeq">
                <p:stCondLst>
                  <p:cond evt="onClick" delay="0">
                    <p:tgtEl>
                      <p:spTgt spid="126"/>
                    </p:tgtEl>
                  </p:cond>
                </p:stCondLst>
                <p:endSync evt="end" delay="0">
                  <p:rtn val="all"/>
                </p:endSync>
                <p:childTnLst>
                  <p:par>
                    <p:cTn id="646" fill="hold">
                      <p:stCondLst>
                        <p:cond delay="0"/>
                      </p:stCondLst>
                      <p:childTnLst>
                        <p:par>
                          <p:cTn id="647" fill="hold">
                            <p:stCondLst>
                              <p:cond delay="0"/>
                            </p:stCondLst>
                            <p:childTnLst>
                              <p:par>
                                <p:cTn id="648" presetID="10" presetClass="entr" presetSubtype="0" fill="hold" grpId="0" nodeType="clickEffect">
                                  <p:stCondLst>
                                    <p:cond delay="0"/>
                                  </p:stCondLst>
                                  <p:childTnLst>
                                    <p:set>
                                      <p:cBhvr>
                                        <p:cTn id="649" dur="1" fill="hold">
                                          <p:stCondLst>
                                            <p:cond delay="0"/>
                                          </p:stCondLst>
                                        </p:cTn>
                                        <p:tgtEl>
                                          <p:spTgt spid="127"/>
                                        </p:tgtEl>
                                        <p:attrNameLst>
                                          <p:attrName>style.visibility</p:attrName>
                                        </p:attrNameLst>
                                      </p:cBhvr>
                                      <p:to>
                                        <p:strVal val="visible"/>
                                      </p:to>
                                    </p:set>
                                    <p:animEffect transition="in" filter="fade">
                                      <p:cBhvr>
                                        <p:cTn id="650" dur="2000"/>
                                        <p:tgtEl>
                                          <p:spTgt spid="127"/>
                                        </p:tgtEl>
                                      </p:cBhvr>
                                    </p:animEffect>
                                  </p:childTnLst>
                                </p:cTn>
                              </p:par>
                            </p:childTnLst>
                          </p:cTn>
                        </p:par>
                      </p:childTnLst>
                    </p:cTn>
                  </p:par>
                  <p:par>
                    <p:cTn id="651" fill="hold">
                      <p:stCondLst>
                        <p:cond delay="indefinite"/>
                      </p:stCondLst>
                      <p:childTnLst>
                        <p:par>
                          <p:cTn id="652" fill="hold">
                            <p:stCondLst>
                              <p:cond delay="0"/>
                            </p:stCondLst>
                            <p:childTnLst>
                              <p:par>
                                <p:cTn id="653" presetID="9" presetClass="exit" presetSubtype="0" fill="hold" grpId="1" nodeType="clickEffect">
                                  <p:stCondLst>
                                    <p:cond delay="0"/>
                                  </p:stCondLst>
                                  <p:childTnLst>
                                    <p:animEffect transition="out" filter="dissolve">
                                      <p:cBhvr>
                                        <p:cTn id="654" dur="500"/>
                                        <p:tgtEl>
                                          <p:spTgt spid="125"/>
                                        </p:tgtEl>
                                      </p:cBhvr>
                                    </p:animEffect>
                                    <p:set>
                                      <p:cBhvr>
                                        <p:cTn id="655" dur="1" fill="hold">
                                          <p:stCondLst>
                                            <p:cond delay="499"/>
                                          </p:stCondLst>
                                        </p:cTn>
                                        <p:tgtEl>
                                          <p:spTgt spid="125"/>
                                        </p:tgtEl>
                                        <p:attrNameLst>
                                          <p:attrName>style.visibility</p:attrName>
                                        </p:attrNameLst>
                                      </p:cBhvr>
                                      <p:to>
                                        <p:strVal val="hidden"/>
                                      </p:to>
                                    </p:set>
                                  </p:childTnLst>
                                </p:cTn>
                              </p:par>
                              <p:par>
                                <p:cTn id="656" presetID="9" presetClass="exit" presetSubtype="0" fill="hold" grpId="1" nodeType="withEffect">
                                  <p:stCondLst>
                                    <p:cond delay="0"/>
                                  </p:stCondLst>
                                  <p:childTnLst>
                                    <p:animEffect transition="out" filter="dissolve">
                                      <p:cBhvr>
                                        <p:cTn id="657" dur="500"/>
                                        <p:tgtEl>
                                          <p:spTgt spid="127"/>
                                        </p:tgtEl>
                                      </p:cBhvr>
                                    </p:animEffect>
                                    <p:set>
                                      <p:cBhvr>
                                        <p:cTn id="658" dur="1" fill="hold">
                                          <p:stCondLst>
                                            <p:cond delay="499"/>
                                          </p:stCondLst>
                                        </p:cTn>
                                        <p:tgtEl>
                                          <p:spTgt spid="127"/>
                                        </p:tgtEl>
                                        <p:attrNameLst>
                                          <p:attrName>style.visibility</p:attrName>
                                        </p:attrNameLst>
                                      </p:cBhvr>
                                      <p:to>
                                        <p:strVal val="hidden"/>
                                      </p:to>
                                    </p:set>
                                  </p:childTnLst>
                                </p:cTn>
                              </p:par>
                            </p:childTnLst>
                          </p:cTn>
                        </p:par>
                        <p:par>
                          <p:cTn id="659" fill="hold">
                            <p:stCondLst>
                              <p:cond delay="500"/>
                            </p:stCondLst>
                            <p:childTnLst>
                              <p:par>
                                <p:cTn id="660" presetID="9" presetClass="exit" presetSubtype="0" fill="hold" grpId="1" nodeType="afterEffect">
                                  <p:stCondLst>
                                    <p:cond delay="0"/>
                                  </p:stCondLst>
                                  <p:childTnLst>
                                    <p:animEffect transition="out" filter="dissolve">
                                      <p:cBhvr>
                                        <p:cTn id="661" dur="500"/>
                                        <p:tgtEl>
                                          <p:spTgt spid="126"/>
                                        </p:tgtEl>
                                      </p:cBhvr>
                                    </p:animEffect>
                                    <p:set>
                                      <p:cBhvr>
                                        <p:cTn id="662" dur="1" fill="hold">
                                          <p:stCondLst>
                                            <p:cond delay="499"/>
                                          </p:stCondLst>
                                        </p:cTn>
                                        <p:tgtEl>
                                          <p:spTgt spid="126"/>
                                        </p:tgtEl>
                                        <p:attrNameLst>
                                          <p:attrName>style.visibility</p:attrName>
                                        </p:attrNameLst>
                                      </p:cBhvr>
                                      <p:to>
                                        <p:strVal val="hidden"/>
                                      </p:to>
                                    </p:set>
                                  </p:childTnLst>
                                </p:cTn>
                              </p:par>
                            </p:childTnLst>
                          </p:cTn>
                        </p:par>
                      </p:childTnLst>
                    </p:cTn>
                  </p:par>
                </p:childTnLst>
              </p:cTn>
              <p:nextCondLst>
                <p:cond evt="onClick" delay="0">
                  <p:tgtEl>
                    <p:spTgt spid="126"/>
                  </p:tgtEl>
                </p:cond>
              </p:nextCondLst>
            </p:seq>
            <p:seq concurrent="1" nextAc="seek">
              <p:cTn id="663" restart="whenNotActive" fill="hold" evtFilter="cancelBubble" nodeType="interactiveSeq">
                <p:stCondLst>
                  <p:cond evt="onClick" delay="0">
                    <p:tgtEl>
                      <p:spTgt spid="128"/>
                    </p:tgtEl>
                  </p:cond>
                </p:stCondLst>
                <p:endSync evt="end" delay="0">
                  <p:rtn val="all"/>
                </p:endSync>
                <p:childTnLst>
                  <p:par>
                    <p:cTn id="664" fill="hold">
                      <p:stCondLst>
                        <p:cond delay="0"/>
                      </p:stCondLst>
                      <p:childTnLst>
                        <p:par>
                          <p:cTn id="665" fill="hold">
                            <p:stCondLst>
                              <p:cond delay="0"/>
                            </p:stCondLst>
                            <p:childTnLst>
                              <p:par>
                                <p:cTn id="666" presetID="10" presetClass="entr" presetSubtype="0" fill="hold" grpId="0" nodeType="clickEffect">
                                  <p:stCondLst>
                                    <p:cond delay="0"/>
                                  </p:stCondLst>
                                  <p:childTnLst>
                                    <p:set>
                                      <p:cBhvr>
                                        <p:cTn id="667" dur="1" fill="hold">
                                          <p:stCondLst>
                                            <p:cond delay="0"/>
                                          </p:stCondLst>
                                        </p:cTn>
                                        <p:tgtEl>
                                          <p:spTgt spid="129"/>
                                        </p:tgtEl>
                                        <p:attrNameLst>
                                          <p:attrName>style.visibility</p:attrName>
                                        </p:attrNameLst>
                                      </p:cBhvr>
                                      <p:to>
                                        <p:strVal val="visible"/>
                                      </p:to>
                                    </p:set>
                                    <p:animEffect transition="in" filter="fade">
                                      <p:cBhvr>
                                        <p:cTn id="668" dur="2000"/>
                                        <p:tgtEl>
                                          <p:spTgt spid="129"/>
                                        </p:tgtEl>
                                      </p:cBhvr>
                                    </p:animEffect>
                                  </p:childTnLst>
                                </p:cTn>
                              </p:par>
                            </p:childTnLst>
                          </p:cTn>
                        </p:par>
                        <p:par>
                          <p:cTn id="669" fill="hold">
                            <p:stCondLst>
                              <p:cond delay="2000"/>
                            </p:stCondLst>
                            <p:childTnLst>
                              <p:par>
                                <p:cTn id="670" presetID="10" presetClass="entr" presetSubtype="0" fill="hold" grpId="0" nodeType="afterEffect">
                                  <p:stCondLst>
                                    <p:cond delay="0"/>
                                  </p:stCondLst>
                                  <p:childTnLst>
                                    <p:set>
                                      <p:cBhvr>
                                        <p:cTn id="671" dur="1" fill="hold">
                                          <p:stCondLst>
                                            <p:cond delay="0"/>
                                          </p:stCondLst>
                                        </p:cTn>
                                        <p:tgtEl>
                                          <p:spTgt spid="130"/>
                                        </p:tgtEl>
                                        <p:attrNameLst>
                                          <p:attrName>style.visibility</p:attrName>
                                        </p:attrNameLst>
                                      </p:cBhvr>
                                      <p:to>
                                        <p:strVal val="visible"/>
                                      </p:to>
                                    </p:set>
                                    <p:animEffect transition="in" filter="fade">
                                      <p:cBhvr>
                                        <p:cTn id="672" dur="2000"/>
                                        <p:tgtEl>
                                          <p:spTgt spid="130"/>
                                        </p:tgtEl>
                                      </p:cBhvr>
                                    </p:animEffect>
                                  </p:childTnLst>
                                </p:cTn>
                              </p:par>
                              <p:par>
                                <p:cTn id="673" presetID="10" presetClass="entr" presetSubtype="0" fill="hold" grpId="0" nodeType="withEffect">
                                  <p:stCondLst>
                                    <p:cond delay="0"/>
                                  </p:stCondLst>
                                  <p:childTnLst>
                                    <p:set>
                                      <p:cBhvr>
                                        <p:cTn id="674" dur="1" fill="hold">
                                          <p:stCondLst>
                                            <p:cond delay="0"/>
                                          </p:stCondLst>
                                        </p:cTn>
                                        <p:tgtEl>
                                          <p:spTgt spid="131"/>
                                        </p:tgtEl>
                                        <p:attrNameLst>
                                          <p:attrName>style.visibility</p:attrName>
                                        </p:attrNameLst>
                                      </p:cBhvr>
                                      <p:to>
                                        <p:strVal val="visible"/>
                                      </p:to>
                                    </p:set>
                                    <p:animEffect transition="in" filter="fade">
                                      <p:cBhvr>
                                        <p:cTn id="675" dur="2000"/>
                                        <p:tgtEl>
                                          <p:spTgt spid="131"/>
                                        </p:tgtEl>
                                      </p:cBhvr>
                                    </p:animEffect>
                                  </p:childTnLst>
                                </p:cTn>
                              </p:par>
                            </p:childTnLst>
                          </p:cTn>
                        </p:par>
                      </p:childTnLst>
                    </p:cTn>
                  </p:par>
                </p:childTnLst>
              </p:cTn>
              <p:nextCondLst>
                <p:cond evt="onClick" delay="0">
                  <p:tgtEl>
                    <p:spTgt spid="128"/>
                  </p:tgtEl>
                </p:cond>
              </p:nextCondLst>
            </p:seq>
            <p:seq concurrent="1" nextAc="seek">
              <p:cTn id="676" restart="whenNotActive" fill="hold" evtFilter="cancelBubble" nodeType="interactiveSeq">
                <p:stCondLst>
                  <p:cond evt="onClick" delay="0">
                    <p:tgtEl>
                      <p:spTgt spid="131"/>
                    </p:tgtEl>
                  </p:cond>
                </p:stCondLst>
                <p:endSync evt="end" delay="0">
                  <p:rtn val="all"/>
                </p:endSync>
                <p:childTnLst>
                  <p:par>
                    <p:cTn id="677" fill="hold">
                      <p:stCondLst>
                        <p:cond delay="0"/>
                      </p:stCondLst>
                      <p:childTnLst>
                        <p:par>
                          <p:cTn id="678" fill="hold">
                            <p:stCondLst>
                              <p:cond delay="0"/>
                            </p:stCondLst>
                            <p:childTnLst>
                              <p:par>
                                <p:cTn id="679" presetID="22" presetClass="entr" presetSubtype="8" fill="hold" nodeType="clickEffect">
                                  <p:stCondLst>
                                    <p:cond delay="0"/>
                                  </p:stCondLst>
                                  <p:childTnLst>
                                    <p:set>
                                      <p:cBhvr>
                                        <p:cTn id="680" dur="1" fill="hold">
                                          <p:stCondLst>
                                            <p:cond delay="0"/>
                                          </p:stCondLst>
                                        </p:cTn>
                                        <p:tgtEl>
                                          <p:spTgt spid="133"/>
                                        </p:tgtEl>
                                        <p:attrNameLst>
                                          <p:attrName>style.visibility</p:attrName>
                                        </p:attrNameLst>
                                      </p:cBhvr>
                                      <p:to>
                                        <p:strVal val="visible"/>
                                      </p:to>
                                    </p:set>
                                    <p:animEffect transition="in" filter="wipe(left)">
                                      <p:cBhvr>
                                        <p:cTn id="681" dur="2000"/>
                                        <p:tgtEl>
                                          <p:spTgt spid="133"/>
                                        </p:tgtEl>
                                      </p:cBhvr>
                                    </p:animEffect>
                                  </p:childTnLst>
                                </p:cTn>
                              </p:par>
                            </p:childTnLst>
                          </p:cTn>
                        </p:par>
                        <p:par>
                          <p:cTn id="682" fill="hold">
                            <p:stCondLst>
                              <p:cond delay="2000"/>
                            </p:stCondLst>
                            <p:childTnLst>
                              <p:par>
                                <p:cTn id="683" presetID="22" presetClass="entr" presetSubtype="8" fill="hold" nodeType="afterEffect">
                                  <p:stCondLst>
                                    <p:cond delay="0"/>
                                  </p:stCondLst>
                                  <p:childTnLst>
                                    <p:set>
                                      <p:cBhvr>
                                        <p:cTn id="684" dur="1" fill="hold">
                                          <p:stCondLst>
                                            <p:cond delay="0"/>
                                          </p:stCondLst>
                                        </p:cTn>
                                        <p:tgtEl>
                                          <p:spTgt spid="134"/>
                                        </p:tgtEl>
                                        <p:attrNameLst>
                                          <p:attrName>style.visibility</p:attrName>
                                        </p:attrNameLst>
                                      </p:cBhvr>
                                      <p:to>
                                        <p:strVal val="visible"/>
                                      </p:to>
                                    </p:set>
                                    <p:animEffect transition="in" filter="wipe(left)">
                                      <p:cBhvr>
                                        <p:cTn id="685" dur="2000"/>
                                        <p:tgtEl>
                                          <p:spTgt spid="134"/>
                                        </p:tgtEl>
                                      </p:cBhvr>
                                    </p:animEffect>
                                  </p:childTnLst>
                                </p:cTn>
                              </p:par>
                            </p:childTnLst>
                          </p:cTn>
                        </p:par>
                      </p:childTnLst>
                    </p:cTn>
                  </p:par>
                  <p:par>
                    <p:cTn id="686" fill="hold">
                      <p:stCondLst>
                        <p:cond delay="indefinite"/>
                      </p:stCondLst>
                      <p:childTnLst>
                        <p:par>
                          <p:cTn id="687" fill="hold">
                            <p:stCondLst>
                              <p:cond delay="0"/>
                            </p:stCondLst>
                            <p:childTnLst>
                              <p:par>
                                <p:cTn id="688" presetID="9" presetClass="exit" presetSubtype="0" fill="hold" grpId="1" nodeType="clickEffect">
                                  <p:stCondLst>
                                    <p:cond delay="0"/>
                                  </p:stCondLst>
                                  <p:childTnLst>
                                    <p:animEffect transition="out" filter="dissolve">
                                      <p:cBhvr>
                                        <p:cTn id="689" dur="500"/>
                                        <p:tgtEl>
                                          <p:spTgt spid="130"/>
                                        </p:tgtEl>
                                      </p:cBhvr>
                                    </p:animEffect>
                                    <p:set>
                                      <p:cBhvr>
                                        <p:cTn id="690" dur="1" fill="hold">
                                          <p:stCondLst>
                                            <p:cond delay="499"/>
                                          </p:stCondLst>
                                        </p:cTn>
                                        <p:tgtEl>
                                          <p:spTgt spid="130"/>
                                        </p:tgtEl>
                                        <p:attrNameLst>
                                          <p:attrName>style.visibility</p:attrName>
                                        </p:attrNameLst>
                                      </p:cBhvr>
                                      <p:to>
                                        <p:strVal val="hidden"/>
                                      </p:to>
                                    </p:set>
                                  </p:childTnLst>
                                </p:cTn>
                              </p:par>
                              <p:par>
                                <p:cTn id="691" presetID="9" presetClass="exit" presetSubtype="0" fill="hold" nodeType="withEffect">
                                  <p:stCondLst>
                                    <p:cond delay="0"/>
                                  </p:stCondLst>
                                  <p:childTnLst>
                                    <p:animEffect transition="out" filter="dissolve">
                                      <p:cBhvr>
                                        <p:cTn id="692" dur="500"/>
                                        <p:tgtEl>
                                          <p:spTgt spid="133"/>
                                        </p:tgtEl>
                                      </p:cBhvr>
                                    </p:animEffect>
                                    <p:set>
                                      <p:cBhvr>
                                        <p:cTn id="693" dur="1" fill="hold">
                                          <p:stCondLst>
                                            <p:cond delay="499"/>
                                          </p:stCondLst>
                                        </p:cTn>
                                        <p:tgtEl>
                                          <p:spTgt spid="133"/>
                                        </p:tgtEl>
                                        <p:attrNameLst>
                                          <p:attrName>style.visibility</p:attrName>
                                        </p:attrNameLst>
                                      </p:cBhvr>
                                      <p:to>
                                        <p:strVal val="hidden"/>
                                      </p:to>
                                    </p:set>
                                  </p:childTnLst>
                                </p:cTn>
                              </p:par>
                              <p:par>
                                <p:cTn id="694" presetID="9" presetClass="exit" presetSubtype="0" fill="hold" nodeType="withEffect">
                                  <p:stCondLst>
                                    <p:cond delay="0"/>
                                  </p:stCondLst>
                                  <p:childTnLst>
                                    <p:animEffect transition="out" filter="dissolve">
                                      <p:cBhvr>
                                        <p:cTn id="695" dur="500"/>
                                        <p:tgtEl>
                                          <p:spTgt spid="134"/>
                                        </p:tgtEl>
                                      </p:cBhvr>
                                    </p:animEffect>
                                    <p:set>
                                      <p:cBhvr>
                                        <p:cTn id="696" dur="1" fill="hold">
                                          <p:stCondLst>
                                            <p:cond delay="499"/>
                                          </p:stCondLst>
                                        </p:cTn>
                                        <p:tgtEl>
                                          <p:spTgt spid="134"/>
                                        </p:tgtEl>
                                        <p:attrNameLst>
                                          <p:attrName>style.visibility</p:attrName>
                                        </p:attrNameLst>
                                      </p:cBhvr>
                                      <p:to>
                                        <p:strVal val="hidden"/>
                                      </p:to>
                                    </p:set>
                                  </p:childTnLst>
                                </p:cTn>
                              </p:par>
                            </p:childTnLst>
                          </p:cTn>
                        </p:par>
                        <p:par>
                          <p:cTn id="697" fill="hold">
                            <p:stCondLst>
                              <p:cond delay="500"/>
                            </p:stCondLst>
                            <p:childTnLst>
                              <p:par>
                                <p:cTn id="698" presetID="9" presetClass="exit" presetSubtype="0" fill="hold" grpId="1" nodeType="afterEffect">
                                  <p:stCondLst>
                                    <p:cond delay="0"/>
                                  </p:stCondLst>
                                  <p:childTnLst>
                                    <p:animEffect transition="out" filter="dissolve">
                                      <p:cBhvr>
                                        <p:cTn id="699" dur="500"/>
                                        <p:tgtEl>
                                          <p:spTgt spid="131"/>
                                        </p:tgtEl>
                                      </p:cBhvr>
                                    </p:animEffect>
                                    <p:set>
                                      <p:cBhvr>
                                        <p:cTn id="700" dur="1" fill="hold">
                                          <p:stCondLst>
                                            <p:cond delay="499"/>
                                          </p:stCondLst>
                                        </p:cTn>
                                        <p:tgtEl>
                                          <p:spTgt spid="131"/>
                                        </p:tgtEl>
                                        <p:attrNameLst>
                                          <p:attrName>style.visibility</p:attrName>
                                        </p:attrNameLst>
                                      </p:cBhvr>
                                      <p:to>
                                        <p:strVal val="hidden"/>
                                      </p:to>
                                    </p:set>
                                  </p:childTnLst>
                                </p:cTn>
                              </p:par>
                            </p:childTnLst>
                          </p:cTn>
                        </p:par>
                      </p:childTnLst>
                    </p:cTn>
                  </p:par>
                </p:childTnLst>
              </p:cTn>
              <p:nextCondLst>
                <p:cond evt="onClick" delay="0">
                  <p:tgtEl>
                    <p:spTgt spid="131"/>
                  </p:tgtEl>
                </p:cond>
              </p:nextCondLst>
            </p:seq>
            <p:seq concurrent="1" nextAc="seek">
              <p:cTn id="701" restart="whenNotActive" fill="hold" evtFilter="cancelBubble" nodeType="interactiveSeq">
                <p:stCondLst>
                  <p:cond evt="onClick" delay="0">
                    <p:tgtEl>
                      <p:spTgt spid="135"/>
                    </p:tgtEl>
                  </p:cond>
                </p:stCondLst>
                <p:endSync evt="end" delay="0">
                  <p:rtn val="all"/>
                </p:endSync>
                <p:childTnLst>
                  <p:par>
                    <p:cTn id="702" fill="hold">
                      <p:stCondLst>
                        <p:cond delay="0"/>
                      </p:stCondLst>
                      <p:childTnLst>
                        <p:par>
                          <p:cTn id="703" fill="hold">
                            <p:stCondLst>
                              <p:cond delay="0"/>
                            </p:stCondLst>
                            <p:childTnLst>
                              <p:par>
                                <p:cTn id="704" presetID="10" presetClass="entr" presetSubtype="0" fill="hold" grpId="0" nodeType="clickEffect">
                                  <p:stCondLst>
                                    <p:cond delay="0"/>
                                  </p:stCondLst>
                                  <p:childTnLst>
                                    <p:set>
                                      <p:cBhvr>
                                        <p:cTn id="705" dur="1" fill="hold">
                                          <p:stCondLst>
                                            <p:cond delay="0"/>
                                          </p:stCondLst>
                                        </p:cTn>
                                        <p:tgtEl>
                                          <p:spTgt spid="136"/>
                                        </p:tgtEl>
                                        <p:attrNameLst>
                                          <p:attrName>style.visibility</p:attrName>
                                        </p:attrNameLst>
                                      </p:cBhvr>
                                      <p:to>
                                        <p:strVal val="visible"/>
                                      </p:to>
                                    </p:set>
                                    <p:animEffect transition="in" filter="fade">
                                      <p:cBhvr>
                                        <p:cTn id="706" dur="2000"/>
                                        <p:tgtEl>
                                          <p:spTgt spid="136"/>
                                        </p:tgtEl>
                                      </p:cBhvr>
                                    </p:animEffect>
                                  </p:childTnLst>
                                </p:cTn>
                              </p:par>
                              <p:par>
                                <p:cTn id="707" presetID="10" presetClass="entr" presetSubtype="0" fill="hold" grpId="0" nodeType="withEffect">
                                  <p:stCondLst>
                                    <p:cond delay="0"/>
                                  </p:stCondLst>
                                  <p:childTnLst>
                                    <p:set>
                                      <p:cBhvr>
                                        <p:cTn id="708" dur="1" fill="hold">
                                          <p:stCondLst>
                                            <p:cond delay="0"/>
                                          </p:stCondLst>
                                        </p:cTn>
                                        <p:tgtEl>
                                          <p:spTgt spid="137"/>
                                        </p:tgtEl>
                                        <p:attrNameLst>
                                          <p:attrName>style.visibility</p:attrName>
                                        </p:attrNameLst>
                                      </p:cBhvr>
                                      <p:to>
                                        <p:strVal val="visible"/>
                                      </p:to>
                                    </p:set>
                                    <p:animEffect transition="in" filter="fade">
                                      <p:cBhvr>
                                        <p:cTn id="709" dur="2000"/>
                                        <p:tgtEl>
                                          <p:spTgt spid="137"/>
                                        </p:tgtEl>
                                      </p:cBhvr>
                                    </p:animEffect>
                                  </p:childTnLst>
                                </p:cTn>
                              </p:par>
                              <p:par>
                                <p:cTn id="710" presetID="10" presetClass="entr" presetSubtype="0" fill="hold" nodeType="withEffect">
                                  <p:stCondLst>
                                    <p:cond delay="0"/>
                                  </p:stCondLst>
                                  <p:childTnLst>
                                    <p:set>
                                      <p:cBhvr>
                                        <p:cTn id="711" dur="1" fill="hold">
                                          <p:stCondLst>
                                            <p:cond delay="0"/>
                                          </p:stCondLst>
                                        </p:cTn>
                                        <p:tgtEl>
                                          <p:spTgt spid="1027"/>
                                        </p:tgtEl>
                                        <p:attrNameLst>
                                          <p:attrName>style.visibility</p:attrName>
                                        </p:attrNameLst>
                                      </p:cBhvr>
                                      <p:to>
                                        <p:strVal val="visible"/>
                                      </p:to>
                                    </p:set>
                                    <p:animEffect transition="in" filter="fade">
                                      <p:cBhvr>
                                        <p:cTn id="712" dur="2000"/>
                                        <p:tgtEl>
                                          <p:spTgt spid="1027"/>
                                        </p:tgtEl>
                                      </p:cBhvr>
                                    </p:animEffect>
                                  </p:childTnLst>
                                </p:cTn>
                              </p:par>
                              <p:par>
                                <p:cTn id="713" presetID="10" presetClass="entr" presetSubtype="0" fill="hold" grpId="0" nodeType="withEffect">
                                  <p:stCondLst>
                                    <p:cond delay="0"/>
                                  </p:stCondLst>
                                  <p:childTnLst>
                                    <p:set>
                                      <p:cBhvr>
                                        <p:cTn id="714" dur="1" fill="hold">
                                          <p:stCondLst>
                                            <p:cond delay="0"/>
                                          </p:stCondLst>
                                        </p:cTn>
                                        <p:tgtEl>
                                          <p:spTgt spid="138"/>
                                        </p:tgtEl>
                                        <p:attrNameLst>
                                          <p:attrName>style.visibility</p:attrName>
                                        </p:attrNameLst>
                                      </p:cBhvr>
                                      <p:to>
                                        <p:strVal val="visible"/>
                                      </p:to>
                                    </p:set>
                                    <p:animEffect transition="in" filter="fade">
                                      <p:cBhvr>
                                        <p:cTn id="715" dur="2000"/>
                                        <p:tgtEl>
                                          <p:spTgt spid="138"/>
                                        </p:tgtEl>
                                      </p:cBhvr>
                                    </p:animEffect>
                                  </p:childTnLst>
                                </p:cTn>
                              </p:par>
                            </p:childTnLst>
                          </p:cTn>
                        </p:par>
                      </p:childTnLst>
                    </p:cTn>
                  </p:par>
                </p:childTnLst>
              </p:cTn>
              <p:nextCondLst>
                <p:cond evt="onClick" delay="0">
                  <p:tgtEl>
                    <p:spTgt spid="135"/>
                  </p:tgtEl>
                </p:cond>
              </p:nextCondLst>
            </p:seq>
            <p:seq concurrent="1" nextAc="seek">
              <p:cTn id="716" restart="whenNotActive" fill="hold" evtFilter="cancelBubble" nodeType="interactiveSeq">
                <p:stCondLst>
                  <p:cond evt="onClick" delay="0">
                    <p:tgtEl>
                      <p:spTgt spid="138"/>
                    </p:tgtEl>
                  </p:cond>
                </p:stCondLst>
                <p:endSync evt="end" delay="0">
                  <p:rtn val="all"/>
                </p:endSync>
                <p:childTnLst>
                  <p:par>
                    <p:cTn id="717" fill="hold">
                      <p:stCondLst>
                        <p:cond delay="0"/>
                      </p:stCondLst>
                      <p:childTnLst>
                        <p:par>
                          <p:cTn id="718" fill="hold">
                            <p:stCondLst>
                              <p:cond delay="0"/>
                            </p:stCondLst>
                            <p:childTnLst>
                              <p:par>
                                <p:cTn id="719" presetID="10" presetClass="entr" presetSubtype="0" fill="hold" grpId="0" nodeType="clickEffect">
                                  <p:stCondLst>
                                    <p:cond delay="0"/>
                                  </p:stCondLst>
                                  <p:childTnLst>
                                    <p:set>
                                      <p:cBhvr>
                                        <p:cTn id="720" dur="1" fill="hold">
                                          <p:stCondLst>
                                            <p:cond delay="0"/>
                                          </p:stCondLst>
                                        </p:cTn>
                                        <p:tgtEl>
                                          <p:spTgt spid="139"/>
                                        </p:tgtEl>
                                        <p:attrNameLst>
                                          <p:attrName>style.visibility</p:attrName>
                                        </p:attrNameLst>
                                      </p:cBhvr>
                                      <p:to>
                                        <p:strVal val="visible"/>
                                      </p:to>
                                    </p:set>
                                    <p:animEffect transition="in" filter="fade">
                                      <p:cBhvr>
                                        <p:cTn id="721" dur="2000"/>
                                        <p:tgtEl>
                                          <p:spTgt spid="139"/>
                                        </p:tgtEl>
                                      </p:cBhvr>
                                    </p:animEffect>
                                  </p:childTnLst>
                                </p:cTn>
                              </p:par>
                            </p:childTnLst>
                          </p:cTn>
                        </p:par>
                      </p:childTnLst>
                    </p:cTn>
                  </p:par>
                  <p:par>
                    <p:cTn id="722" fill="hold">
                      <p:stCondLst>
                        <p:cond delay="indefinite"/>
                      </p:stCondLst>
                      <p:childTnLst>
                        <p:par>
                          <p:cTn id="723" fill="hold">
                            <p:stCondLst>
                              <p:cond delay="0"/>
                            </p:stCondLst>
                            <p:childTnLst>
                              <p:par>
                                <p:cTn id="724" presetID="9" presetClass="exit" presetSubtype="0" fill="hold" grpId="1" nodeType="clickEffect">
                                  <p:stCondLst>
                                    <p:cond delay="0"/>
                                  </p:stCondLst>
                                  <p:childTnLst>
                                    <p:animEffect transition="out" filter="dissolve">
                                      <p:cBhvr>
                                        <p:cTn id="725" dur="500"/>
                                        <p:tgtEl>
                                          <p:spTgt spid="137"/>
                                        </p:tgtEl>
                                      </p:cBhvr>
                                    </p:animEffect>
                                    <p:set>
                                      <p:cBhvr>
                                        <p:cTn id="726" dur="1" fill="hold">
                                          <p:stCondLst>
                                            <p:cond delay="499"/>
                                          </p:stCondLst>
                                        </p:cTn>
                                        <p:tgtEl>
                                          <p:spTgt spid="137"/>
                                        </p:tgtEl>
                                        <p:attrNameLst>
                                          <p:attrName>style.visibility</p:attrName>
                                        </p:attrNameLst>
                                      </p:cBhvr>
                                      <p:to>
                                        <p:strVal val="hidden"/>
                                      </p:to>
                                    </p:set>
                                  </p:childTnLst>
                                </p:cTn>
                              </p:par>
                              <p:par>
                                <p:cTn id="727" presetID="9" presetClass="exit" presetSubtype="0" fill="hold" nodeType="withEffect">
                                  <p:stCondLst>
                                    <p:cond delay="0"/>
                                  </p:stCondLst>
                                  <p:childTnLst>
                                    <p:animEffect transition="out" filter="dissolve">
                                      <p:cBhvr>
                                        <p:cTn id="728" dur="500"/>
                                        <p:tgtEl>
                                          <p:spTgt spid="1027"/>
                                        </p:tgtEl>
                                      </p:cBhvr>
                                    </p:animEffect>
                                    <p:set>
                                      <p:cBhvr>
                                        <p:cTn id="729" dur="1" fill="hold">
                                          <p:stCondLst>
                                            <p:cond delay="499"/>
                                          </p:stCondLst>
                                        </p:cTn>
                                        <p:tgtEl>
                                          <p:spTgt spid="1027"/>
                                        </p:tgtEl>
                                        <p:attrNameLst>
                                          <p:attrName>style.visibility</p:attrName>
                                        </p:attrNameLst>
                                      </p:cBhvr>
                                      <p:to>
                                        <p:strVal val="hidden"/>
                                      </p:to>
                                    </p:set>
                                  </p:childTnLst>
                                </p:cTn>
                              </p:par>
                              <p:par>
                                <p:cTn id="730" presetID="9" presetClass="exit" presetSubtype="0" fill="hold" grpId="1" nodeType="withEffect">
                                  <p:stCondLst>
                                    <p:cond delay="0"/>
                                  </p:stCondLst>
                                  <p:childTnLst>
                                    <p:animEffect transition="out" filter="dissolve">
                                      <p:cBhvr>
                                        <p:cTn id="731" dur="500"/>
                                        <p:tgtEl>
                                          <p:spTgt spid="139"/>
                                        </p:tgtEl>
                                      </p:cBhvr>
                                    </p:animEffect>
                                    <p:set>
                                      <p:cBhvr>
                                        <p:cTn id="732" dur="1" fill="hold">
                                          <p:stCondLst>
                                            <p:cond delay="499"/>
                                          </p:stCondLst>
                                        </p:cTn>
                                        <p:tgtEl>
                                          <p:spTgt spid="139"/>
                                        </p:tgtEl>
                                        <p:attrNameLst>
                                          <p:attrName>style.visibility</p:attrName>
                                        </p:attrNameLst>
                                      </p:cBhvr>
                                      <p:to>
                                        <p:strVal val="hidden"/>
                                      </p:to>
                                    </p:set>
                                  </p:childTnLst>
                                </p:cTn>
                              </p:par>
                            </p:childTnLst>
                          </p:cTn>
                        </p:par>
                        <p:par>
                          <p:cTn id="733" fill="hold">
                            <p:stCondLst>
                              <p:cond delay="500"/>
                            </p:stCondLst>
                            <p:childTnLst>
                              <p:par>
                                <p:cTn id="734" presetID="9" presetClass="exit" presetSubtype="0" fill="hold" grpId="1" nodeType="afterEffect">
                                  <p:stCondLst>
                                    <p:cond delay="0"/>
                                  </p:stCondLst>
                                  <p:childTnLst>
                                    <p:animEffect transition="out" filter="dissolve">
                                      <p:cBhvr>
                                        <p:cTn id="735" dur="500"/>
                                        <p:tgtEl>
                                          <p:spTgt spid="138"/>
                                        </p:tgtEl>
                                      </p:cBhvr>
                                    </p:animEffect>
                                    <p:set>
                                      <p:cBhvr>
                                        <p:cTn id="736" dur="1" fill="hold">
                                          <p:stCondLst>
                                            <p:cond delay="499"/>
                                          </p:stCondLst>
                                        </p:cTn>
                                        <p:tgtEl>
                                          <p:spTgt spid="138"/>
                                        </p:tgtEl>
                                        <p:attrNameLst>
                                          <p:attrName>style.visibility</p:attrName>
                                        </p:attrNameLst>
                                      </p:cBhvr>
                                      <p:to>
                                        <p:strVal val="hidden"/>
                                      </p:to>
                                    </p:set>
                                  </p:childTnLst>
                                </p:cTn>
                              </p:par>
                            </p:childTnLst>
                          </p:cTn>
                        </p:par>
                      </p:childTnLst>
                    </p:cTn>
                  </p:par>
                </p:childTnLst>
              </p:cTn>
              <p:nextCondLst>
                <p:cond evt="onClick" delay="0">
                  <p:tgtEl>
                    <p:spTgt spid="138"/>
                  </p:tgtEl>
                </p:cond>
              </p:nextCondLst>
            </p:seq>
            <p:seq concurrent="1" nextAc="seek">
              <p:cTn id="737" restart="whenNotActive" fill="hold" evtFilter="cancelBubble" nodeType="interactiveSeq">
                <p:stCondLst>
                  <p:cond evt="onClick" delay="0">
                    <p:tgtEl>
                      <p:spTgt spid="143"/>
                    </p:tgtEl>
                  </p:cond>
                </p:stCondLst>
                <p:endSync evt="end" delay="0">
                  <p:rtn val="all"/>
                </p:endSync>
                <p:childTnLst>
                  <p:par>
                    <p:cTn id="738" fill="hold">
                      <p:stCondLst>
                        <p:cond delay="0"/>
                      </p:stCondLst>
                      <p:childTnLst>
                        <p:par>
                          <p:cTn id="739" fill="hold">
                            <p:stCondLst>
                              <p:cond delay="0"/>
                            </p:stCondLst>
                            <p:childTnLst>
                              <p:par>
                                <p:cTn id="740" presetID="9" presetClass="exit" presetSubtype="0" fill="hold" grpId="1" nodeType="afterEffect">
                                  <p:stCondLst>
                                    <p:cond delay="0"/>
                                  </p:stCondLst>
                                  <p:childTnLst>
                                    <p:animEffect transition="out" filter="dissolve">
                                      <p:cBhvr>
                                        <p:cTn id="741" dur="500"/>
                                        <p:tgtEl>
                                          <p:spTgt spid="143"/>
                                        </p:tgtEl>
                                      </p:cBhvr>
                                    </p:animEffect>
                                    <p:set>
                                      <p:cBhvr>
                                        <p:cTn id="742" dur="1" fill="hold">
                                          <p:stCondLst>
                                            <p:cond delay="4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743" restart="whenNotActive" fill="hold" evtFilter="cancelBubble" nodeType="interactiveSeq">
                <p:stCondLst>
                  <p:cond evt="onClick" delay="0">
                    <p:tgtEl>
                      <p:spTgt spid="173"/>
                    </p:tgtEl>
                  </p:cond>
                </p:stCondLst>
                <p:endSync evt="end" delay="0">
                  <p:rtn val="all"/>
                </p:endSync>
                <p:childTnLst>
                  <p:par>
                    <p:cTn id="744" fill="hold">
                      <p:stCondLst>
                        <p:cond delay="0"/>
                      </p:stCondLst>
                      <p:childTnLst>
                        <p:par>
                          <p:cTn id="745" fill="hold">
                            <p:stCondLst>
                              <p:cond delay="0"/>
                            </p:stCondLst>
                            <p:childTnLst>
                              <p:par>
                                <p:cTn id="746" presetID="10" presetClass="entr" presetSubtype="0" fill="hold" grpId="0" nodeType="clickEffect">
                                  <p:stCondLst>
                                    <p:cond delay="0"/>
                                  </p:stCondLst>
                                  <p:childTnLst>
                                    <p:set>
                                      <p:cBhvr>
                                        <p:cTn id="747" dur="1" fill="hold">
                                          <p:stCondLst>
                                            <p:cond delay="0"/>
                                          </p:stCondLst>
                                        </p:cTn>
                                        <p:tgtEl>
                                          <p:spTgt spid="174"/>
                                        </p:tgtEl>
                                        <p:attrNameLst>
                                          <p:attrName>style.visibility</p:attrName>
                                        </p:attrNameLst>
                                      </p:cBhvr>
                                      <p:to>
                                        <p:strVal val="visible"/>
                                      </p:to>
                                    </p:set>
                                    <p:animEffect transition="in" filter="fade">
                                      <p:cBhvr>
                                        <p:cTn id="748" dur="2000"/>
                                        <p:tgtEl>
                                          <p:spTgt spid="174"/>
                                        </p:tgtEl>
                                      </p:cBhvr>
                                    </p:animEffect>
                                  </p:childTnLst>
                                </p:cTn>
                              </p:par>
                              <p:par>
                                <p:cTn id="749" presetID="10" presetClass="entr" presetSubtype="0" fill="hold" grpId="0" nodeType="withEffect">
                                  <p:stCondLst>
                                    <p:cond delay="0"/>
                                  </p:stCondLst>
                                  <p:childTnLst>
                                    <p:set>
                                      <p:cBhvr>
                                        <p:cTn id="750" dur="1" fill="hold">
                                          <p:stCondLst>
                                            <p:cond delay="0"/>
                                          </p:stCondLst>
                                        </p:cTn>
                                        <p:tgtEl>
                                          <p:spTgt spid="175"/>
                                        </p:tgtEl>
                                        <p:attrNameLst>
                                          <p:attrName>style.visibility</p:attrName>
                                        </p:attrNameLst>
                                      </p:cBhvr>
                                      <p:to>
                                        <p:strVal val="visible"/>
                                      </p:to>
                                    </p:set>
                                    <p:animEffect transition="in" filter="fade">
                                      <p:cBhvr>
                                        <p:cTn id="751" dur="2000"/>
                                        <p:tgtEl>
                                          <p:spTgt spid="175"/>
                                        </p:tgtEl>
                                      </p:cBhvr>
                                    </p:animEffect>
                                  </p:childTnLst>
                                </p:cTn>
                              </p:par>
                              <p:par>
                                <p:cTn id="752" presetID="10" presetClass="entr" presetSubtype="0" fill="hold" nodeType="withEffect">
                                  <p:stCondLst>
                                    <p:cond delay="0"/>
                                  </p:stCondLst>
                                  <p:childTnLst>
                                    <p:set>
                                      <p:cBhvr>
                                        <p:cTn id="753" dur="1" fill="hold">
                                          <p:stCondLst>
                                            <p:cond delay="0"/>
                                          </p:stCondLst>
                                        </p:cTn>
                                        <p:tgtEl>
                                          <p:spTgt spid="190"/>
                                        </p:tgtEl>
                                        <p:attrNameLst>
                                          <p:attrName>style.visibility</p:attrName>
                                        </p:attrNameLst>
                                      </p:cBhvr>
                                      <p:to>
                                        <p:strVal val="visible"/>
                                      </p:to>
                                    </p:set>
                                    <p:animEffect transition="in" filter="fade">
                                      <p:cBhvr>
                                        <p:cTn id="754" dur="2000"/>
                                        <p:tgtEl>
                                          <p:spTgt spid="190"/>
                                        </p:tgtEl>
                                      </p:cBhvr>
                                    </p:animEffect>
                                  </p:childTnLst>
                                </p:cTn>
                              </p:par>
                            </p:childTnLst>
                          </p:cTn>
                        </p:par>
                      </p:childTnLst>
                    </p:cTn>
                  </p:par>
                </p:childTnLst>
              </p:cTn>
              <p:nextCondLst>
                <p:cond evt="onClick" delay="0">
                  <p:tgtEl>
                    <p:spTgt spid="173"/>
                  </p:tgtEl>
                </p:cond>
              </p:nextCondLst>
            </p:seq>
            <p:seq concurrent="1" nextAc="seek">
              <p:cTn id="755" restart="whenNotActive" fill="hold" evtFilter="cancelBubble" nodeType="interactiveSeq">
                <p:stCondLst>
                  <p:cond evt="onClick" delay="0">
                    <p:tgtEl>
                      <p:spTgt spid="190"/>
                    </p:tgtEl>
                  </p:cond>
                </p:stCondLst>
                <p:endSync evt="end" delay="0">
                  <p:rtn val="all"/>
                </p:endSync>
                <p:childTnLst>
                  <p:par>
                    <p:cTn id="756" fill="hold">
                      <p:stCondLst>
                        <p:cond delay="0"/>
                      </p:stCondLst>
                      <p:childTnLst>
                        <p:par>
                          <p:cTn id="757" fill="hold">
                            <p:stCondLst>
                              <p:cond delay="0"/>
                            </p:stCondLst>
                            <p:childTnLst>
                              <p:par>
                                <p:cTn id="758" presetID="10" presetClass="entr" presetSubtype="0" fill="hold" grpId="0" nodeType="clickEffect">
                                  <p:stCondLst>
                                    <p:cond delay="0"/>
                                  </p:stCondLst>
                                  <p:childTnLst>
                                    <p:set>
                                      <p:cBhvr>
                                        <p:cTn id="759" dur="1" fill="hold">
                                          <p:stCondLst>
                                            <p:cond delay="0"/>
                                          </p:stCondLst>
                                        </p:cTn>
                                        <p:tgtEl>
                                          <p:spTgt spid="191"/>
                                        </p:tgtEl>
                                        <p:attrNameLst>
                                          <p:attrName>style.visibility</p:attrName>
                                        </p:attrNameLst>
                                      </p:cBhvr>
                                      <p:to>
                                        <p:strVal val="visible"/>
                                      </p:to>
                                    </p:set>
                                    <p:animEffect transition="in" filter="fade">
                                      <p:cBhvr>
                                        <p:cTn id="760" dur="2000"/>
                                        <p:tgtEl>
                                          <p:spTgt spid="191"/>
                                        </p:tgtEl>
                                      </p:cBhvr>
                                    </p:animEffect>
                                  </p:childTnLst>
                                </p:cTn>
                              </p:par>
                            </p:childTnLst>
                          </p:cTn>
                        </p:par>
                      </p:childTnLst>
                    </p:cTn>
                  </p:par>
                  <p:par>
                    <p:cTn id="761" fill="hold">
                      <p:stCondLst>
                        <p:cond delay="indefinite"/>
                      </p:stCondLst>
                      <p:childTnLst>
                        <p:par>
                          <p:cTn id="762" fill="hold">
                            <p:stCondLst>
                              <p:cond delay="0"/>
                            </p:stCondLst>
                            <p:childTnLst>
                              <p:par>
                                <p:cTn id="763" presetID="9" presetClass="exit" presetSubtype="0" fill="hold" grpId="1" nodeType="clickEffect">
                                  <p:stCondLst>
                                    <p:cond delay="0"/>
                                  </p:stCondLst>
                                  <p:childTnLst>
                                    <p:animEffect transition="out" filter="dissolve">
                                      <p:cBhvr>
                                        <p:cTn id="764" dur="500"/>
                                        <p:tgtEl>
                                          <p:spTgt spid="175"/>
                                        </p:tgtEl>
                                      </p:cBhvr>
                                    </p:animEffect>
                                    <p:set>
                                      <p:cBhvr>
                                        <p:cTn id="765" dur="1" fill="hold">
                                          <p:stCondLst>
                                            <p:cond delay="499"/>
                                          </p:stCondLst>
                                        </p:cTn>
                                        <p:tgtEl>
                                          <p:spTgt spid="175"/>
                                        </p:tgtEl>
                                        <p:attrNameLst>
                                          <p:attrName>style.visibility</p:attrName>
                                        </p:attrNameLst>
                                      </p:cBhvr>
                                      <p:to>
                                        <p:strVal val="hidden"/>
                                      </p:to>
                                    </p:set>
                                  </p:childTnLst>
                                </p:cTn>
                              </p:par>
                              <p:par>
                                <p:cTn id="766" presetID="9" presetClass="exit" presetSubtype="0" fill="hold" grpId="1" nodeType="withEffect">
                                  <p:stCondLst>
                                    <p:cond delay="0"/>
                                  </p:stCondLst>
                                  <p:childTnLst>
                                    <p:animEffect transition="out" filter="dissolve">
                                      <p:cBhvr>
                                        <p:cTn id="767" dur="500"/>
                                        <p:tgtEl>
                                          <p:spTgt spid="191"/>
                                        </p:tgtEl>
                                      </p:cBhvr>
                                    </p:animEffect>
                                    <p:set>
                                      <p:cBhvr>
                                        <p:cTn id="768" dur="1" fill="hold">
                                          <p:stCondLst>
                                            <p:cond delay="499"/>
                                          </p:stCondLst>
                                        </p:cTn>
                                        <p:tgtEl>
                                          <p:spTgt spid="191"/>
                                        </p:tgtEl>
                                        <p:attrNameLst>
                                          <p:attrName>style.visibility</p:attrName>
                                        </p:attrNameLst>
                                      </p:cBhvr>
                                      <p:to>
                                        <p:strVal val="hidden"/>
                                      </p:to>
                                    </p:set>
                                  </p:childTnLst>
                                </p:cTn>
                              </p:par>
                            </p:childTnLst>
                          </p:cTn>
                        </p:par>
                        <p:par>
                          <p:cTn id="769" fill="hold">
                            <p:stCondLst>
                              <p:cond delay="500"/>
                            </p:stCondLst>
                            <p:childTnLst>
                              <p:par>
                                <p:cTn id="770" presetID="9" presetClass="exit" presetSubtype="0" fill="hold" grpId="0" nodeType="afterEffect">
                                  <p:stCondLst>
                                    <p:cond delay="0"/>
                                  </p:stCondLst>
                                  <p:childTnLst>
                                    <p:animEffect transition="out" filter="dissolve">
                                      <p:cBhvr>
                                        <p:cTn id="771" dur="500"/>
                                        <p:tgtEl>
                                          <p:spTgt spid="190"/>
                                        </p:tgtEl>
                                      </p:cBhvr>
                                    </p:animEffect>
                                    <p:set>
                                      <p:cBhvr>
                                        <p:cTn id="772" dur="1" fill="hold">
                                          <p:stCondLst>
                                            <p:cond delay="499"/>
                                          </p:stCondLst>
                                        </p:cTn>
                                        <p:tgtEl>
                                          <p:spTgt spid="190"/>
                                        </p:tgtEl>
                                        <p:attrNameLst>
                                          <p:attrName>style.visibility</p:attrName>
                                        </p:attrNameLst>
                                      </p:cBhvr>
                                      <p:to>
                                        <p:strVal val="hidden"/>
                                      </p:to>
                                    </p:set>
                                  </p:childTnLst>
                                </p:cTn>
                              </p:par>
                            </p:childTnLst>
                          </p:cTn>
                        </p:par>
                      </p:childTnLst>
                    </p:cTn>
                  </p:par>
                </p:childTnLst>
              </p:cTn>
              <p:nextCondLst>
                <p:cond evt="onClick" delay="0">
                  <p:tgtEl>
                    <p:spTgt spid="190"/>
                  </p:tgtEl>
                </p:cond>
              </p:nextCondLst>
            </p:seq>
            <p:seq concurrent="1" nextAc="seek">
              <p:cTn id="773" restart="whenNotActive" fill="hold" evtFilter="cancelBubble" nodeType="interactiveSeq">
                <p:stCondLst>
                  <p:cond evt="onClick" delay="0">
                    <p:tgtEl>
                      <p:spTgt spid="192"/>
                    </p:tgtEl>
                  </p:cond>
                </p:stCondLst>
                <p:endSync evt="end" delay="0">
                  <p:rtn val="all"/>
                </p:endSync>
                <p:childTnLst>
                  <p:par>
                    <p:cTn id="774" fill="hold">
                      <p:stCondLst>
                        <p:cond delay="0"/>
                      </p:stCondLst>
                      <p:childTnLst>
                        <p:par>
                          <p:cTn id="775" fill="hold">
                            <p:stCondLst>
                              <p:cond delay="0"/>
                            </p:stCondLst>
                            <p:childTnLst>
                              <p:par>
                                <p:cTn id="776" presetID="10" presetClass="entr" presetSubtype="0" fill="hold" grpId="0" nodeType="clickEffect">
                                  <p:stCondLst>
                                    <p:cond delay="0"/>
                                  </p:stCondLst>
                                  <p:childTnLst>
                                    <p:set>
                                      <p:cBhvr>
                                        <p:cTn id="777" dur="1" fill="hold">
                                          <p:stCondLst>
                                            <p:cond delay="0"/>
                                          </p:stCondLst>
                                        </p:cTn>
                                        <p:tgtEl>
                                          <p:spTgt spid="193"/>
                                        </p:tgtEl>
                                        <p:attrNameLst>
                                          <p:attrName>style.visibility</p:attrName>
                                        </p:attrNameLst>
                                      </p:cBhvr>
                                      <p:to>
                                        <p:strVal val="visible"/>
                                      </p:to>
                                    </p:set>
                                    <p:animEffect transition="in" filter="fade">
                                      <p:cBhvr>
                                        <p:cTn id="778" dur="2000"/>
                                        <p:tgtEl>
                                          <p:spTgt spid="193"/>
                                        </p:tgtEl>
                                      </p:cBhvr>
                                    </p:animEffect>
                                  </p:childTnLst>
                                </p:cTn>
                              </p:par>
                              <p:par>
                                <p:cTn id="779" presetID="10" presetClass="entr" presetSubtype="0" fill="hold" grpId="0" nodeType="withEffect">
                                  <p:stCondLst>
                                    <p:cond delay="0"/>
                                  </p:stCondLst>
                                  <p:childTnLst>
                                    <p:set>
                                      <p:cBhvr>
                                        <p:cTn id="780" dur="1" fill="hold">
                                          <p:stCondLst>
                                            <p:cond delay="0"/>
                                          </p:stCondLst>
                                        </p:cTn>
                                        <p:tgtEl>
                                          <p:spTgt spid="194"/>
                                        </p:tgtEl>
                                        <p:attrNameLst>
                                          <p:attrName>style.visibility</p:attrName>
                                        </p:attrNameLst>
                                      </p:cBhvr>
                                      <p:to>
                                        <p:strVal val="visible"/>
                                      </p:to>
                                    </p:set>
                                    <p:animEffect transition="in" filter="fade">
                                      <p:cBhvr>
                                        <p:cTn id="781" dur="2000"/>
                                        <p:tgtEl>
                                          <p:spTgt spid="194"/>
                                        </p:tgtEl>
                                      </p:cBhvr>
                                    </p:animEffect>
                                  </p:childTnLst>
                                </p:cTn>
                              </p:par>
                              <p:par>
                                <p:cTn id="782" presetID="10" presetClass="entr" presetSubtype="0" fill="hold" nodeType="withEffect">
                                  <p:stCondLst>
                                    <p:cond delay="0"/>
                                  </p:stCondLst>
                                  <p:childTnLst>
                                    <p:set>
                                      <p:cBhvr>
                                        <p:cTn id="783" dur="1" fill="hold">
                                          <p:stCondLst>
                                            <p:cond delay="0"/>
                                          </p:stCondLst>
                                        </p:cTn>
                                        <p:tgtEl>
                                          <p:spTgt spid="195"/>
                                        </p:tgtEl>
                                        <p:attrNameLst>
                                          <p:attrName>style.visibility</p:attrName>
                                        </p:attrNameLst>
                                      </p:cBhvr>
                                      <p:to>
                                        <p:strVal val="visible"/>
                                      </p:to>
                                    </p:set>
                                    <p:animEffect transition="in" filter="fade">
                                      <p:cBhvr>
                                        <p:cTn id="784" dur="2000"/>
                                        <p:tgtEl>
                                          <p:spTgt spid="195"/>
                                        </p:tgtEl>
                                      </p:cBhvr>
                                    </p:animEffect>
                                  </p:childTnLst>
                                </p:cTn>
                              </p:par>
                            </p:childTnLst>
                          </p:cTn>
                        </p:par>
                      </p:childTnLst>
                    </p:cTn>
                  </p:par>
                </p:childTnLst>
              </p:cTn>
              <p:nextCondLst>
                <p:cond evt="onClick" delay="0">
                  <p:tgtEl>
                    <p:spTgt spid="192"/>
                  </p:tgtEl>
                </p:cond>
              </p:nextCondLst>
            </p:seq>
            <p:seq concurrent="1" nextAc="seek">
              <p:cTn id="785" restart="whenNotActive" fill="hold" evtFilter="cancelBubble" nodeType="interactiveSeq">
                <p:stCondLst>
                  <p:cond evt="onClick" delay="0">
                    <p:tgtEl>
                      <p:spTgt spid="195"/>
                    </p:tgtEl>
                  </p:cond>
                </p:stCondLst>
                <p:endSync evt="end" delay="0">
                  <p:rtn val="all"/>
                </p:endSync>
                <p:childTnLst>
                  <p:par>
                    <p:cTn id="786" fill="hold">
                      <p:stCondLst>
                        <p:cond delay="0"/>
                      </p:stCondLst>
                      <p:childTnLst>
                        <p:par>
                          <p:cTn id="787" fill="hold">
                            <p:stCondLst>
                              <p:cond delay="0"/>
                            </p:stCondLst>
                            <p:childTnLst>
                              <p:par>
                                <p:cTn id="788" presetID="10" presetClass="entr" presetSubtype="0" fill="hold" grpId="0" nodeType="clickEffect">
                                  <p:stCondLst>
                                    <p:cond delay="0"/>
                                  </p:stCondLst>
                                  <p:childTnLst>
                                    <p:set>
                                      <p:cBhvr>
                                        <p:cTn id="789" dur="1" fill="hold">
                                          <p:stCondLst>
                                            <p:cond delay="0"/>
                                          </p:stCondLst>
                                        </p:cTn>
                                        <p:tgtEl>
                                          <p:spTgt spid="199"/>
                                        </p:tgtEl>
                                        <p:attrNameLst>
                                          <p:attrName>style.visibility</p:attrName>
                                        </p:attrNameLst>
                                      </p:cBhvr>
                                      <p:to>
                                        <p:strVal val="visible"/>
                                      </p:to>
                                    </p:set>
                                    <p:animEffect transition="in" filter="fade">
                                      <p:cBhvr>
                                        <p:cTn id="790" dur="2000"/>
                                        <p:tgtEl>
                                          <p:spTgt spid="199"/>
                                        </p:tgtEl>
                                      </p:cBhvr>
                                    </p:animEffect>
                                  </p:childTnLst>
                                </p:cTn>
                              </p:par>
                            </p:childTnLst>
                          </p:cTn>
                        </p:par>
                      </p:childTnLst>
                    </p:cTn>
                  </p:par>
                  <p:par>
                    <p:cTn id="791" fill="hold">
                      <p:stCondLst>
                        <p:cond delay="indefinite"/>
                      </p:stCondLst>
                      <p:childTnLst>
                        <p:par>
                          <p:cTn id="792" fill="hold">
                            <p:stCondLst>
                              <p:cond delay="0"/>
                            </p:stCondLst>
                            <p:childTnLst>
                              <p:par>
                                <p:cTn id="793" presetID="9" presetClass="exit" presetSubtype="0" fill="hold" grpId="1" nodeType="clickEffect">
                                  <p:stCondLst>
                                    <p:cond delay="0"/>
                                  </p:stCondLst>
                                  <p:childTnLst>
                                    <p:animEffect transition="out" filter="dissolve">
                                      <p:cBhvr>
                                        <p:cTn id="794" dur="500"/>
                                        <p:tgtEl>
                                          <p:spTgt spid="194"/>
                                        </p:tgtEl>
                                      </p:cBhvr>
                                    </p:animEffect>
                                    <p:set>
                                      <p:cBhvr>
                                        <p:cTn id="795" dur="1" fill="hold">
                                          <p:stCondLst>
                                            <p:cond delay="499"/>
                                          </p:stCondLst>
                                        </p:cTn>
                                        <p:tgtEl>
                                          <p:spTgt spid="194"/>
                                        </p:tgtEl>
                                        <p:attrNameLst>
                                          <p:attrName>style.visibility</p:attrName>
                                        </p:attrNameLst>
                                      </p:cBhvr>
                                      <p:to>
                                        <p:strVal val="hidden"/>
                                      </p:to>
                                    </p:set>
                                  </p:childTnLst>
                                </p:cTn>
                              </p:par>
                              <p:par>
                                <p:cTn id="796" presetID="9" presetClass="exit" presetSubtype="0" fill="hold" grpId="1" nodeType="withEffect">
                                  <p:stCondLst>
                                    <p:cond delay="0"/>
                                  </p:stCondLst>
                                  <p:childTnLst>
                                    <p:animEffect transition="out" filter="dissolve">
                                      <p:cBhvr>
                                        <p:cTn id="797" dur="500"/>
                                        <p:tgtEl>
                                          <p:spTgt spid="199"/>
                                        </p:tgtEl>
                                      </p:cBhvr>
                                    </p:animEffect>
                                    <p:set>
                                      <p:cBhvr>
                                        <p:cTn id="798" dur="1" fill="hold">
                                          <p:stCondLst>
                                            <p:cond delay="499"/>
                                          </p:stCondLst>
                                        </p:cTn>
                                        <p:tgtEl>
                                          <p:spTgt spid="199"/>
                                        </p:tgtEl>
                                        <p:attrNameLst>
                                          <p:attrName>style.visibility</p:attrName>
                                        </p:attrNameLst>
                                      </p:cBhvr>
                                      <p:to>
                                        <p:strVal val="hidden"/>
                                      </p:to>
                                    </p:set>
                                  </p:childTnLst>
                                </p:cTn>
                              </p:par>
                            </p:childTnLst>
                          </p:cTn>
                        </p:par>
                        <p:par>
                          <p:cTn id="799" fill="hold">
                            <p:stCondLst>
                              <p:cond delay="500"/>
                            </p:stCondLst>
                            <p:childTnLst>
                              <p:par>
                                <p:cTn id="800" presetID="9" presetClass="exit" presetSubtype="0" fill="hold" grpId="0" nodeType="afterEffect">
                                  <p:stCondLst>
                                    <p:cond delay="0"/>
                                  </p:stCondLst>
                                  <p:childTnLst>
                                    <p:animEffect transition="out" filter="dissolve">
                                      <p:cBhvr>
                                        <p:cTn id="801" dur="500"/>
                                        <p:tgtEl>
                                          <p:spTgt spid="195"/>
                                        </p:tgtEl>
                                      </p:cBhvr>
                                    </p:animEffect>
                                    <p:set>
                                      <p:cBhvr>
                                        <p:cTn id="802" dur="1" fill="hold">
                                          <p:stCondLst>
                                            <p:cond delay="499"/>
                                          </p:stCondLst>
                                        </p:cTn>
                                        <p:tgtEl>
                                          <p:spTgt spid="195"/>
                                        </p:tgtEl>
                                        <p:attrNameLst>
                                          <p:attrName>style.visibility</p:attrName>
                                        </p:attrNameLst>
                                      </p:cBhvr>
                                      <p:to>
                                        <p:strVal val="hidden"/>
                                      </p:to>
                                    </p:set>
                                  </p:childTnLst>
                                </p:cTn>
                              </p:par>
                            </p:childTnLst>
                          </p:cTn>
                        </p:par>
                      </p:childTnLst>
                    </p:cTn>
                  </p:par>
                </p:childTnLst>
              </p:cTn>
              <p:nextCondLst>
                <p:cond evt="onClick" delay="0">
                  <p:tgtEl>
                    <p:spTgt spid="195"/>
                  </p:tgtEl>
                </p:cond>
              </p:nextCondLst>
            </p:seq>
            <p:seq concurrent="1" nextAc="seek">
              <p:cTn id="803" restart="whenNotActive" fill="hold" evtFilter="cancelBubble" nodeType="interactiveSeq">
                <p:stCondLst>
                  <p:cond evt="onClick" delay="0">
                    <p:tgtEl>
                      <p:spTgt spid="140"/>
                    </p:tgtEl>
                  </p:cond>
                </p:stCondLst>
                <p:endSync evt="end" delay="0">
                  <p:rtn val="all"/>
                </p:endSync>
                <p:childTnLst>
                  <p:par>
                    <p:cTn id="804" fill="hold">
                      <p:stCondLst>
                        <p:cond delay="0"/>
                      </p:stCondLst>
                      <p:childTnLst>
                        <p:par>
                          <p:cTn id="805" fill="hold">
                            <p:stCondLst>
                              <p:cond delay="0"/>
                            </p:stCondLst>
                            <p:childTnLst>
                              <p:par>
                                <p:cTn id="806" presetID="10" presetClass="entr" presetSubtype="0" fill="hold" grpId="0" nodeType="clickEffect">
                                  <p:stCondLst>
                                    <p:cond delay="0"/>
                                  </p:stCondLst>
                                  <p:childTnLst>
                                    <p:set>
                                      <p:cBhvr>
                                        <p:cTn id="807" dur="1" fill="hold">
                                          <p:stCondLst>
                                            <p:cond delay="0"/>
                                          </p:stCondLst>
                                        </p:cTn>
                                        <p:tgtEl>
                                          <p:spTgt spid="141"/>
                                        </p:tgtEl>
                                        <p:attrNameLst>
                                          <p:attrName>style.visibility</p:attrName>
                                        </p:attrNameLst>
                                      </p:cBhvr>
                                      <p:to>
                                        <p:strVal val="visible"/>
                                      </p:to>
                                    </p:set>
                                    <p:animEffect transition="in" filter="fade">
                                      <p:cBhvr>
                                        <p:cTn id="808" dur="2000"/>
                                        <p:tgtEl>
                                          <p:spTgt spid="141"/>
                                        </p:tgtEl>
                                      </p:cBhvr>
                                    </p:animEffect>
                                  </p:childTnLst>
                                </p:cTn>
                              </p:par>
                            </p:childTnLst>
                          </p:cTn>
                        </p:par>
                        <p:par>
                          <p:cTn id="809" fill="hold">
                            <p:stCondLst>
                              <p:cond delay="2000"/>
                            </p:stCondLst>
                            <p:childTnLst>
                              <p:par>
                                <p:cTn id="810" presetID="10" presetClass="entr" presetSubtype="0" fill="hold" grpId="0" nodeType="afterEffect">
                                  <p:stCondLst>
                                    <p:cond delay="0"/>
                                  </p:stCondLst>
                                  <p:childTnLst>
                                    <p:set>
                                      <p:cBhvr>
                                        <p:cTn id="811" dur="1" fill="hold">
                                          <p:stCondLst>
                                            <p:cond delay="0"/>
                                          </p:stCondLst>
                                        </p:cTn>
                                        <p:tgtEl>
                                          <p:spTgt spid="142"/>
                                        </p:tgtEl>
                                        <p:attrNameLst>
                                          <p:attrName>style.visibility</p:attrName>
                                        </p:attrNameLst>
                                      </p:cBhvr>
                                      <p:to>
                                        <p:strVal val="visible"/>
                                      </p:to>
                                    </p:set>
                                    <p:animEffect transition="in" filter="fade">
                                      <p:cBhvr>
                                        <p:cTn id="812" dur="2000"/>
                                        <p:tgtEl>
                                          <p:spTgt spid="142"/>
                                        </p:tgtEl>
                                      </p:cBhvr>
                                    </p:animEffect>
                                  </p:childTnLst>
                                </p:cTn>
                              </p:par>
                              <p:par>
                                <p:cTn id="813" presetID="10" presetClass="entr" presetSubtype="0" fill="hold" nodeType="withEffect">
                                  <p:stCondLst>
                                    <p:cond delay="0"/>
                                  </p:stCondLst>
                                  <p:childTnLst>
                                    <p:set>
                                      <p:cBhvr>
                                        <p:cTn id="814" dur="1" fill="hold">
                                          <p:stCondLst>
                                            <p:cond delay="0"/>
                                          </p:stCondLst>
                                        </p:cTn>
                                        <p:tgtEl>
                                          <p:spTgt spid="144"/>
                                        </p:tgtEl>
                                        <p:attrNameLst>
                                          <p:attrName>style.visibility</p:attrName>
                                        </p:attrNameLst>
                                      </p:cBhvr>
                                      <p:to>
                                        <p:strVal val="visible"/>
                                      </p:to>
                                    </p:set>
                                    <p:animEffect transition="in" filter="fade">
                                      <p:cBhvr>
                                        <p:cTn id="815" dur="2000"/>
                                        <p:tgtEl>
                                          <p:spTgt spid="144"/>
                                        </p:tgtEl>
                                      </p:cBhvr>
                                    </p:animEffect>
                                  </p:childTnLst>
                                </p:cTn>
                              </p:par>
                            </p:childTnLst>
                          </p:cTn>
                        </p:par>
                      </p:childTnLst>
                    </p:cTn>
                  </p:par>
                </p:childTnLst>
              </p:cTn>
              <p:nextCondLst>
                <p:cond evt="onClick" delay="0">
                  <p:tgtEl>
                    <p:spTgt spid="140"/>
                  </p:tgtEl>
                </p:cond>
              </p:nextCondLst>
            </p:seq>
            <p:seq concurrent="1" nextAc="seek">
              <p:cTn id="816" restart="whenNotActive" fill="hold" evtFilter="cancelBubble" nodeType="interactiveSeq">
                <p:stCondLst>
                  <p:cond evt="onClick" delay="0">
                    <p:tgtEl>
                      <p:spTgt spid="144"/>
                    </p:tgtEl>
                  </p:cond>
                </p:stCondLst>
                <p:endSync evt="end" delay="0">
                  <p:rtn val="all"/>
                </p:endSync>
                <p:childTnLst>
                  <p:par>
                    <p:cTn id="817" fill="hold">
                      <p:stCondLst>
                        <p:cond delay="0"/>
                      </p:stCondLst>
                      <p:childTnLst>
                        <p:par>
                          <p:cTn id="818" fill="hold">
                            <p:stCondLst>
                              <p:cond delay="0"/>
                            </p:stCondLst>
                            <p:childTnLst>
                              <p:par>
                                <p:cTn id="819" presetID="10" presetClass="entr" presetSubtype="0" fill="hold" grpId="0" nodeType="clickEffect">
                                  <p:stCondLst>
                                    <p:cond delay="0"/>
                                  </p:stCondLst>
                                  <p:childTnLst>
                                    <p:set>
                                      <p:cBhvr>
                                        <p:cTn id="820" dur="1" fill="hold">
                                          <p:stCondLst>
                                            <p:cond delay="0"/>
                                          </p:stCondLst>
                                        </p:cTn>
                                        <p:tgtEl>
                                          <p:spTgt spid="145"/>
                                        </p:tgtEl>
                                        <p:attrNameLst>
                                          <p:attrName>style.visibility</p:attrName>
                                        </p:attrNameLst>
                                      </p:cBhvr>
                                      <p:to>
                                        <p:strVal val="visible"/>
                                      </p:to>
                                    </p:set>
                                    <p:animEffect transition="in" filter="fade">
                                      <p:cBhvr>
                                        <p:cTn id="821" dur="2000"/>
                                        <p:tgtEl>
                                          <p:spTgt spid="145"/>
                                        </p:tgtEl>
                                      </p:cBhvr>
                                    </p:animEffect>
                                  </p:childTnLst>
                                </p:cTn>
                              </p:par>
                            </p:childTnLst>
                          </p:cTn>
                        </p:par>
                      </p:childTnLst>
                    </p:cTn>
                  </p:par>
                  <p:par>
                    <p:cTn id="822" fill="hold">
                      <p:stCondLst>
                        <p:cond delay="indefinite"/>
                      </p:stCondLst>
                      <p:childTnLst>
                        <p:par>
                          <p:cTn id="823" fill="hold">
                            <p:stCondLst>
                              <p:cond delay="0"/>
                            </p:stCondLst>
                            <p:childTnLst>
                              <p:par>
                                <p:cTn id="824" presetID="9" presetClass="exit" presetSubtype="0" fill="hold" grpId="1" nodeType="clickEffect">
                                  <p:stCondLst>
                                    <p:cond delay="0"/>
                                  </p:stCondLst>
                                  <p:childTnLst>
                                    <p:animEffect transition="out" filter="dissolve">
                                      <p:cBhvr>
                                        <p:cTn id="825" dur="500"/>
                                        <p:tgtEl>
                                          <p:spTgt spid="142"/>
                                        </p:tgtEl>
                                      </p:cBhvr>
                                    </p:animEffect>
                                    <p:set>
                                      <p:cBhvr>
                                        <p:cTn id="826" dur="1" fill="hold">
                                          <p:stCondLst>
                                            <p:cond delay="499"/>
                                          </p:stCondLst>
                                        </p:cTn>
                                        <p:tgtEl>
                                          <p:spTgt spid="142"/>
                                        </p:tgtEl>
                                        <p:attrNameLst>
                                          <p:attrName>style.visibility</p:attrName>
                                        </p:attrNameLst>
                                      </p:cBhvr>
                                      <p:to>
                                        <p:strVal val="hidden"/>
                                      </p:to>
                                    </p:set>
                                  </p:childTnLst>
                                </p:cTn>
                              </p:par>
                              <p:par>
                                <p:cTn id="827" presetID="9" presetClass="exit" presetSubtype="0" fill="hold" grpId="1" nodeType="withEffect">
                                  <p:stCondLst>
                                    <p:cond delay="0"/>
                                  </p:stCondLst>
                                  <p:childTnLst>
                                    <p:animEffect transition="out" filter="dissolve">
                                      <p:cBhvr>
                                        <p:cTn id="828" dur="500"/>
                                        <p:tgtEl>
                                          <p:spTgt spid="145"/>
                                        </p:tgtEl>
                                      </p:cBhvr>
                                    </p:animEffect>
                                    <p:set>
                                      <p:cBhvr>
                                        <p:cTn id="829" dur="1" fill="hold">
                                          <p:stCondLst>
                                            <p:cond delay="499"/>
                                          </p:stCondLst>
                                        </p:cTn>
                                        <p:tgtEl>
                                          <p:spTgt spid="145"/>
                                        </p:tgtEl>
                                        <p:attrNameLst>
                                          <p:attrName>style.visibility</p:attrName>
                                        </p:attrNameLst>
                                      </p:cBhvr>
                                      <p:to>
                                        <p:strVal val="hidden"/>
                                      </p:to>
                                    </p:set>
                                  </p:childTnLst>
                                </p:cTn>
                              </p:par>
                            </p:childTnLst>
                          </p:cTn>
                        </p:par>
                        <p:par>
                          <p:cTn id="830" fill="hold">
                            <p:stCondLst>
                              <p:cond delay="500"/>
                            </p:stCondLst>
                            <p:childTnLst>
                              <p:par>
                                <p:cTn id="831" presetID="9" presetClass="exit" presetSubtype="0" fill="hold" grpId="0" nodeType="afterEffect">
                                  <p:stCondLst>
                                    <p:cond delay="0"/>
                                  </p:stCondLst>
                                  <p:childTnLst>
                                    <p:animEffect transition="out" filter="dissolve">
                                      <p:cBhvr>
                                        <p:cTn id="832" dur="500"/>
                                        <p:tgtEl>
                                          <p:spTgt spid="144"/>
                                        </p:tgtEl>
                                      </p:cBhvr>
                                    </p:animEffect>
                                    <p:set>
                                      <p:cBhvr>
                                        <p:cTn id="833" dur="1" fill="hold">
                                          <p:stCondLst>
                                            <p:cond delay="499"/>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seq concurrent="1" nextAc="seek">
              <p:cTn id="834" restart="whenNotActive" fill="hold" evtFilter="cancelBubble" nodeType="interactiveSeq">
                <p:stCondLst>
                  <p:cond evt="onClick" delay="0">
                    <p:tgtEl>
                      <p:spTgt spid="146"/>
                    </p:tgtEl>
                  </p:cond>
                </p:stCondLst>
                <p:endSync evt="end" delay="0">
                  <p:rtn val="all"/>
                </p:endSync>
                <p:childTnLst>
                  <p:par>
                    <p:cTn id="835" fill="hold">
                      <p:stCondLst>
                        <p:cond delay="0"/>
                      </p:stCondLst>
                      <p:childTnLst>
                        <p:par>
                          <p:cTn id="836" fill="hold">
                            <p:stCondLst>
                              <p:cond delay="0"/>
                            </p:stCondLst>
                            <p:childTnLst>
                              <p:par>
                                <p:cTn id="837" presetID="10" presetClass="entr" presetSubtype="0" fill="hold" grpId="0" nodeType="clickEffect">
                                  <p:stCondLst>
                                    <p:cond delay="0"/>
                                  </p:stCondLst>
                                  <p:childTnLst>
                                    <p:set>
                                      <p:cBhvr>
                                        <p:cTn id="838" dur="1" fill="hold">
                                          <p:stCondLst>
                                            <p:cond delay="0"/>
                                          </p:stCondLst>
                                        </p:cTn>
                                        <p:tgtEl>
                                          <p:spTgt spid="147"/>
                                        </p:tgtEl>
                                        <p:attrNameLst>
                                          <p:attrName>style.visibility</p:attrName>
                                        </p:attrNameLst>
                                      </p:cBhvr>
                                      <p:to>
                                        <p:strVal val="visible"/>
                                      </p:to>
                                    </p:set>
                                    <p:animEffect transition="in" filter="fade">
                                      <p:cBhvr>
                                        <p:cTn id="839" dur="2000"/>
                                        <p:tgtEl>
                                          <p:spTgt spid="147"/>
                                        </p:tgtEl>
                                      </p:cBhvr>
                                    </p:animEffect>
                                  </p:childTnLst>
                                </p:cTn>
                              </p:par>
                            </p:childTnLst>
                          </p:cTn>
                        </p:par>
                        <p:par>
                          <p:cTn id="840" fill="hold">
                            <p:stCondLst>
                              <p:cond delay="2000"/>
                            </p:stCondLst>
                            <p:childTnLst>
                              <p:par>
                                <p:cTn id="841" presetID="10" presetClass="entr" presetSubtype="0" fill="hold" grpId="0" nodeType="afterEffect">
                                  <p:stCondLst>
                                    <p:cond delay="0"/>
                                  </p:stCondLst>
                                  <p:childTnLst>
                                    <p:set>
                                      <p:cBhvr>
                                        <p:cTn id="842" dur="1" fill="hold">
                                          <p:stCondLst>
                                            <p:cond delay="0"/>
                                          </p:stCondLst>
                                        </p:cTn>
                                        <p:tgtEl>
                                          <p:spTgt spid="148"/>
                                        </p:tgtEl>
                                        <p:attrNameLst>
                                          <p:attrName>style.visibility</p:attrName>
                                        </p:attrNameLst>
                                      </p:cBhvr>
                                      <p:to>
                                        <p:strVal val="visible"/>
                                      </p:to>
                                    </p:set>
                                    <p:animEffect transition="in" filter="fade">
                                      <p:cBhvr>
                                        <p:cTn id="843" dur="2000"/>
                                        <p:tgtEl>
                                          <p:spTgt spid="148"/>
                                        </p:tgtEl>
                                      </p:cBhvr>
                                    </p:animEffect>
                                  </p:childTnLst>
                                </p:cTn>
                              </p:par>
                              <p:par>
                                <p:cTn id="844" presetID="10" presetClass="entr" presetSubtype="0" fill="hold" nodeType="withEffect">
                                  <p:stCondLst>
                                    <p:cond delay="0"/>
                                  </p:stCondLst>
                                  <p:childTnLst>
                                    <p:set>
                                      <p:cBhvr>
                                        <p:cTn id="845" dur="1" fill="hold">
                                          <p:stCondLst>
                                            <p:cond delay="0"/>
                                          </p:stCondLst>
                                        </p:cTn>
                                        <p:tgtEl>
                                          <p:spTgt spid="149"/>
                                        </p:tgtEl>
                                        <p:attrNameLst>
                                          <p:attrName>style.visibility</p:attrName>
                                        </p:attrNameLst>
                                      </p:cBhvr>
                                      <p:to>
                                        <p:strVal val="visible"/>
                                      </p:to>
                                    </p:set>
                                    <p:animEffect transition="in" filter="fade">
                                      <p:cBhvr>
                                        <p:cTn id="846" dur="2000"/>
                                        <p:tgtEl>
                                          <p:spTgt spid="149"/>
                                        </p:tgtEl>
                                      </p:cBhvr>
                                    </p:animEffect>
                                  </p:childTnLst>
                                </p:cTn>
                              </p:par>
                            </p:childTnLst>
                          </p:cTn>
                        </p:par>
                      </p:childTnLst>
                    </p:cTn>
                  </p:par>
                </p:childTnLst>
              </p:cTn>
              <p:nextCondLst>
                <p:cond evt="onClick" delay="0">
                  <p:tgtEl>
                    <p:spTgt spid="146"/>
                  </p:tgtEl>
                </p:cond>
              </p:nextCondLst>
            </p:seq>
            <p:seq concurrent="1" nextAc="seek">
              <p:cTn id="847" restart="whenNotActive" fill="hold" evtFilter="cancelBubble" nodeType="interactiveSeq">
                <p:stCondLst>
                  <p:cond evt="onClick" delay="0">
                    <p:tgtEl>
                      <p:spTgt spid="149"/>
                    </p:tgtEl>
                  </p:cond>
                </p:stCondLst>
                <p:endSync evt="end" delay="0">
                  <p:rtn val="all"/>
                </p:endSync>
                <p:childTnLst>
                  <p:par>
                    <p:cTn id="848" fill="hold">
                      <p:stCondLst>
                        <p:cond delay="0"/>
                      </p:stCondLst>
                      <p:childTnLst>
                        <p:par>
                          <p:cTn id="849" fill="hold">
                            <p:stCondLst>
                              <p:cond delay="0"/>
                            </p:stCondLst>
                            <p:childTnLst>
                              <p:par>
                                <p:cTn id="850" presetID="10" presetClass="entr" presetSubtype="0" fill="hold" grpId="0" nodeType="clickEffect">
                                  <p:stCondLst>
                                    <p:cond delay="0"/>
                                  </p:stCondLst>
                                  <p:childTnLst>
                                    <p:set>
                                      <p:cBhvr>
                                        <p:cTn id="851" dur="1" fill="hold">
                                          <p:stCondLst>
                                            <p:cond delay="0"/>
                                          </p:stCondLst>
                                        </p:cTn>
                                        <p:tgtEl>
                                          <p:spTgt spid="151"/>
                                        </p:tgtEl>
                                        <p:attrNameLst>
                                          <p:attrName>style.visibility</p:attrName>
                                        </p:attrNameLst>
                                      </p:cBhvr>
                                      <p:to>
                                        <p:strVal val="visible"/>
                                      </p:to>
                                    </p:set>
                                    <p:animEffect transition="in" filter="fade">
                                      <p:cBhvr>
                                        <p:cTn id="852" dur="2000"/>
                                        <p:tgtEl>
                                          <p:spTgt spid="151"/>
                                        </p:tgtEl>
                                      </p:cBhvr>
                                    </p:animEffect>
                                  </p:childTnLst>
                                </p:cTn>
                              </p:par>
                            </p:childTnLst>
                          </p:cTn>
                        </p:par>
                      </p:childTnLst>
                    </p:cTn>
                  </p:par>
                  <p:par>
                    <p:cTn id="853" fill="hold">
                      <p:stCondLst>
                        <p:cond delay="indefinite"/>
                      </p:stCondLst>
                      <p:childTnLst>
                        <p:par>
                          <p:cTn id="854" fill="hold">
                            <p:stCondLst>
                              <p:cond delay="0"/>
                            </p:stCondLst>
                            <p:childTnLst>
                              <p:par>
                                <p:cTn id="855" presetID="9" presetClass="exit" presetSubtype="0" fill="hold" grpId="1" nodeType="clickEffect">
                                  <p:stCondLst>
                                    <p:cond delay="0"/>
                                  </p:stCondLst>
                                  <p:childTnLst>
                                    <p:animEffect transition="out" filter="dissolve">
                                      <p:cBhvr>
                                        <p:cTn id="856" dur="500"/>
                                        <p:tgtEl>
                                          <p:spTgt spid="148"/>
                                        </p:tgtEl>
                                      </p:cBhvr>
                                    </p:animEffect>
                                    <p:set>
                                      <p:cBhvr>
                                        <p:cTn id="857" dur="1" fill="hold">
                                          <p:stCondLst>
                                            <p:cond delay="499"/>
                                          </p:stCondLst>
                                        </p:cTn>
                                        <p:tgtEl>
                                          <p:spTgt spid="148"/>
                                        </p:tgtEl>
                                        <p:attrNameLst>
                                          <p:attrName>style.visibility</p:attrName>
                                        </p:attrNameLst>
                                      </p:cBhvr>
                                      <p:to>
                                        <p:strVal val="hidden"/>
                                      </p:to>
                                    </p:set>
                                  </p:childTnLst>
                                </p:cTn>
                              </p:par>
                              <p:par>
                                <p:cTn id="858" presetID="9" presetClass="exit" presetSubtype="0" fill="hold" grpId="1" nodeType="withEffect">
                                  <p:stCondLst>
                                    <p:cond delay="0"/>
                                  </p:stCondLst>
                                  <p:childTnLst>
                                    <p:animEffect transition="out" filter="dissolve">
                                      <p:cBhvr>
                                        <p:cTn id="859" dur="500"/>
                                        <p:tgtEl>
                                          <p:spTgt spid="151"/>
                                        </p:tgtEl>
                                      </p:cBhvr>
                                    </p:animEffect>
                                    <p:set>
                                      <p:cBhvr>
                                        <p:cTn id="860" dur="1" fill="hold">
                                          <p:stCondLst>
                                            <p:cond delay="499"/>
                                          </p:stCondLst>
                                        </p:cTn>
                                        <p:tgtEl>
                                          <p:spTgt spid="151"/>
                                        </p:tgtEl>
                                        <p:attrNameLst>
                                          <p:attrName>style.visibility</p:attrName>
                                        </p:attrNameLst>
                                      </p:cBhvr>
                                      <p:to>
                                        <p:strVal val="hidden"/>
                                      </p:to>
                                    </p:set>
                                  </p:childTnLst>
                                </p:cTn>
                              </p:par>
                            </p:childTnLst>
                          </p:cTn>
                        </p:par>
                        <p:par>
                          <p:cTn id="861" fill="hold">
                            <p:stCondLst>
                              <p:cond delay="500"/>
                            </p:stCondLst>
                            <p:childTnLst>
                              <p:par>
                                <p:cTn id="862" presetID="9" presetClass="exit" presetSubtype="0" fill="hold" grpId="0" nodeType="afterEffect">
                                  <p:stCondLst>
                                    <p:cond delay="0"/>
                                  </p:stCondLst>
                                  <p:childTnLst>
                                    <p:animEffect transition="out" filter="dissolve">
                                      <p:cBhvr>
                                        <p:cTn id="863" dur="500"/>
                                        <p:tgtEl>
                                          <p:spTgt spid="149"/>
                                        </p:tgtEl>
                                      </p:cBhvr>
                                    </p:animEffect>
                                    <p:set>
                                      <p:cBhvr>
                                        <p:cTn id="864" dur="1" fill="hold">
                                          <p:stCondLst>
                                            <p:cond delay="499"/>
                                          </p:stCondLst>
                                        </p:cTn>
                                        <p:tgtEl>
                                          <p:spTgt spid="149"/>
                                        </p:tgtEl>
                                        <p:attrNameLst>
                                          <p:attrName>style.visibility</p:attrName>
                                        </p:attrNameLst>
                                      </p:cBhvr>
                                      <p:to>
                                        <p:strVal val="hidden"/>
                                      </p:to>
                                    </p:set>
                                  </p:childTnLst>
                                </p:cTn>
                              </p:par>
                            </p:childTnLst>
                          </p:cTn>
                        </p:par>
                      </p:childTnLst>
                    </p:cTn>
                  </p:par>
                </p:childTnLst>
              </p:cTn>
              <p:nextCondLst>
                <p:cond evt="onClick" delay="0">
                  <p:tgtEl>
                    <p:spTgt spid="149"/>
                  </p:tgtEl>
                </p:cond>
              </p:nextCondLst>
            </p:seq>
            <p:seq concurrent="1" nextAc="seek">
              <p:cTn id="865" restart="whenNotActive" fill="hold" evtFilter="cancelBubble" nodeType="interactiveSeq">
                <p:stCondLst>
                  <p:cond evt="onClick" delay="0">
                    <p:tgtEl>
                      <p:spTgt spid="152"/>
                    </p:tgtEl>
                  </p:cond>
                </p:stCondLst>
                <p:endSync evt="end" delay="0">
                  <p:rtn val="all"/>
                </p:endSync>
                <p:childTnLst>
                  <p:par>
                    <p:cTn id="866" fill="hold">
                      <p:stCondLst>
                        <p:cond delay="0"/>
                      </p:stCondLst>
                      <p:childTnLst>
                        <p:par>
                          <p:cTn id="867" fill="hold">
                            <p:stCondLst>
                              <p:cond delay="0"/>
                            </p:stCondLst>
                            <p:childTnLst>
                              <p:par>
                                <p:cTn id="868" presetID="10" presetClass="entr" presetSubtype="0" fill="hold" grpId="0" nodeType="clickEffect">
                                  <p:stCondLst>
                                    <p:cond delay="0"/>
                                  </p:stCondLst>
                                  <p:childTnLst>
                                    <p:set>
                                      <p:cBhvr>
                                        <p:cTn id="869" dur="1" fill="hold">
                                          <p:stCondLst>
                                            <p:cond delay="0"/>
                                          </p:stCondLst>
                                        </p:cTn>
                                        <p:tgtEl>
                                          <p:spTgt spid="153"/>
                                        </p:tgtEl>
                                        <p:attrNameLst>
                                          <p:attrName>style.visibility</p:attrName>
                                        </p:attrNameLst>
                                      </p:cBhvr>
                                      <p:to>
                                        <p:strVal val="visible"/>
                                      </p:to>
                                    </p:set>
                                    <p:animEffect transition="in" filter="fade">
                                      <p:cBhvr>
                                        <p:cTn id="870" dur="2000"/>
                                        <p:tgtEl>
                                          <p:spTgt spid="153"/>
                                        </p:tgtEl>
                                      </p:cBhvr>
                                    </p:animEffect>
                                  </p:childTnLst>
                                </p:cTn>
                              </p:par>
                            </p:childTnLst>
                          </p:cTn>
                        </p:par>
                        <p:par>
                          <p:cTn id="871" fill="hold">
                            <p:stCondLst>
                              <p:cond delay="2000"/>
                            </p:stCondLst>
                            <p:childTnLst>
                              <p:par>
                                <p:cTn id="872" presetID="10" presetClass="entr" presetSubtype="0" fill="hold" grpId="0" nodeType="afterEffect">
                                  <p:stCondLst>
                                    <p:cond delay="0"/>
                                  </p:stCondLst>
                                  <p:childTnLst>
                                    <p:set>
                                      <p:cBhvr>
                                        <p:cTn id="873" dur="1" fill="hold">
                                          <p:stCondLst>
                                            <p:cond delay="0"/>
                                          </p:stCondLst>
                                        </p:cTn>
                                        <p:tgtEl>
                                          <p:spTgt spid="156"/>
                                        </p:tgtEl>
                                        <p:attrNameLst>
                                          <p:attrName>style.visibility</p:attrName>
                                        </p:attrNameLst>
                                      </p:cBhvr>
                                      <p:to>
                                        <p:strVal val="visible"/>
                                      </p:to>
                                    </p:set>
                                    <p:animEffect transition="in" filter="fade">
                                      <p:cBhvr>
                                        <p:cTn id="874" dur="2000"/>
                                        <p:tgtEl>
                                          <p:spTgt spid="156"/>
                                        </p:tgtEl>
                                      </p:cBhvr>
                                    </p:animEffect>
                                  </p:childTnLst>
                                </p:cTn>
                              </p:par>
                              <p:par>
                                <p:cTn id="875" presetID="10" presetClass="entr" presetSubtype="0" fill="hold" nodeType="withEffect">
                                  <p:stCondLst>
                                    <p:cond delay="0"/>
                                  </p:stCondLst>
                                  <p:childTnLst>
                                    <p:set>
                                      <p:cBhvr>
                                        <p:cTn id="876" dur="1" fill="hold">
                                          <p:stCondLst>
                                            <p:cond delay="0"/>
                                          </p:stCondLst>
                                        </p:cTn>
                                        <p:tgtEl>
                                          <p:spTgt spid="157"/>
                                        </p:tgtEl>
                                        <p:attrNameLst>
                                          <p:attrName>style.visibility</p:attrName>
                                        </p:attrNameLst>
                                      </p:cBhvr>
                                      <p:to>
                                        <p:strVal val="visible"/>
                                      </p:to>
                                    </p:set>
                                    <p:animEffect transition="in" filter="fade">
                                      <p:cBhvr>
                                        <p:cTn id="877" dur="2000"/>
                                        <p:tgtEl>
                                          <p:spTgt spid="157"/>
                                        </p:tgtEl>
                                      </p:cBhvr>
                                    </p:animEffect>
                                  </p:childTnLst>
                                </p:cTn>
                              </p:par>
                            </p:childTnLst>
                          </p:cTn>
                        </p:par>
                      </p:childTnLst>
                    </p:cTn>
                  </p:par>
                </p:childTnLst>
              </p:cTn>
              <p:nextCondLst>
                <p:cond evt="onClick" delay="0">
                  <p:tgtEl>
                    <p:spTgt spid="152"/>
                  </p:tgtEl>
                </p:cond>
              </p:nextCondLst>
            </p:seq>
            <p:seq concurrent="1" nextAc="seek">
              <p:cTn id="878" restart="whenNotActive" fill="hold" evtFilter="cancelBubble" nodeType="interactiveSeq">
                <p:stCondLst>
                  <p:cond evt="onClick" delay="0">
                    <p:tgtEl>
                      <p:spTgt spid="157"/>
                    </p:tgtEl>
                  </p:cond>
                </p:stCondLst>
                <p:endSync evt="end" delay="0">
                  <p:rtn val="all"/>
                </p:endSync>
                <p:childTnLst>
                  <p:par>
                    <p:cTn id="879" fill="hold">
                      <p:stCondLst>
                        <p:cond delay="0"/>
                      </p:stCondLst>
                      <p:childTnLst>
                        <p:par>
                          <p:cTn id="880" fill="hold">
                            <p:stCondLst>
                              <p:cond delay="0"/>
                            </p:stCondLst>
                            <p:childTnLst>
                              <p:par>
                                <p:cTn id="881" presetID="10" presetClass="entr" presetSubtype="0" fill="hold" grpId="0" nodeType="clickEffect">
                                  <p:stCondLst>
                                    <p:cond delay="0"/>
                                  </p:stCondLst>
                                  <p:childTnLst>
                                    <p:set>
                                      <p:cBhvr>
                                        <p:cTn id="882" dur="1" fill="hold">
                                          <p:stCondLst>
                                            <p:cond delay="0"/>
                                          </p:stCondLst>
                                        </p:cTn>
                                        <p:tgtEl>
                                          <p:spTgt spid="158"/>
                                        </p:tgtEl>
                                        <p:attrNameLst>
                                          <p:attrName>style.visibility</p:attrName>
                                        </p:attrNameLst>
                                      </p:cBhvr>
                                      <p:to>
                                        <p:strVal val="visible"/>
                                      </p:to>
                                    </p:set>
                                    <p:animEffect transition="in" filter="fade">
                                      <p:cBhvr>
                                        <p:cTn id="883" dur="2000"/>
                                        <p:tgtEl>
                                          <p:spTgt spid="158"/>
                                        </p:tgtEl>
                                      </p:cBhvr>
                                    </p:animEffect>
                                  </p:childTnLst>
                                </p:cTn>
                              </p:par>
                            </p:childTnLst>
                          </p:cTn>
                        </p:par>
                      </p:childTnLst>
                    </p:cTn>
                  </p:par>
                  <p:par>
                    <p:cTn id="884" fill="hold">
                      <p:stCondLst>
                        <p:cond delay="indefinite"/>
                      </p:stCondLst>
                      <p:childTnLst>
                        <p:par>
                          <p:cTn id="885" fill="hold">
                            <p:stCondLst>
                              <p:cond delay="0"/>
                            </p:stCondLst>
                            <p:childTnLst>
                              <p:par>
                                <p:cTn id="886" presetID="9" presetClass="exit" presetSubtype="0" fill="hold" grpId="1" nodeType="clickEffect">
                                  <p:stCondLst>
                                    <p:cond delay="0"/>
                                  </p:stCondLst>
                                  <p:childTnLst>
                                    <p:animEffect transition="out" filter="dissolve">
                                      <p:cBhvr>
                                        <p:cTn id="887" dur="500"/>
                                        <p:tgtEl>
                                          <p:spTgt spid="156"/>
                                        </p:tgtEl>
                                      </p:cBhvr>
                                    </p:animEffect>
                                    <p:set>
                                      <p:cBhvr>
                                        <p:cTn id="888" dur="1" fill="hold">
                                          <p:stCondLst>
                                            <p:cond delay="499"/>
                                          </p:stCondLst>
                                        </p:cTn>
                                        <p:tgtEl>
                                          <p:spTgt spid="156"/>
                                        </p:tgtEl>
                                        <p:attrNameLst>
                                          <p:attrName>style.visibility</p:attrName>
                                        </p:attrNameLst>
                                      </p:cBhvr>
                                      <p:to>
                                        <p:strVal val="hidden"/>
                                      </p:to>
                                    </p:set>
                                  </p:childTnLst>
                                </p:cTn>
                              </p:par>
                              <p:par>
                                <p:cTn id="889" presetID="9" presetClass="exit" presetSubtype="0" fill="hold" grpId="1" nodeType="withEffect">
                                  <p:stCondLst>
                                    <p:cond delay="0"/>
                                  </p:stCondLst>
                                  <p:childTnLst>
                                    <p:animEffect transition="out" filter="dissolve">
                                      <p:cBhvr>
                                        <p:cTn id="890" dur="500"/>
                                        <p:tgtEl>
                                          <p:spTgt spid="158"/>
                                        </p:tgtEl>
                                      </p:cBhvr>
                                    </p:animEffect>
                                    <p:set>
                                      <p:cBhvr>
                                        <p:cTn id="891" dur="1" fill="hold">
                                          <p:stCondLst>
                                            <p:cond delay="499"/>
                                          </p:stCondLst>
                                        </p:cTn>
                                        <p:tgtEl>
                                          <p:spTgt spid="158"/>
                                        </p:tgtEl>
                                        <p:attrNameLst>
                                          <p:attrName>style.visibility</p:attrName>
                                        </p:attrNameLst>
                                      </p:cBhvr>
                                      <p:to>
                                        <p:strVal val="hidden"/>
                                      </p:to>
                                    </p:set>
                                  </p:childTnLst>
                                </p:cTn>
                              </p:par>
                            </p:childTnLst>
                          </p:cTn>
                        </p:par>
                        <p:par>
                          <p:cTn id="892" fill="hold">
                            <p:stCondLst>
                              <p:cond delay="500"/>
                            </p:stCondLst>
                            <p:childTnLst>
                              <p:par>
                                <p:cTn id="893" presetID="9" presetClass="exit" presetSubtype="0" fill="hold" grpId="0" nodeType="afterEffect">
                                  <p:stCondLst>
                                    <p:cond delay="0"/>
                                  </p:stCondLst>
                                  <p:childTnLst>
                                    <p:animEffect transition="out" filter="dissolve">
                                      <p:cBhvr>
                                        <p:cTn id="894" dur="500"/>
                                        <p:tgtEl>
                                          <p:spTgt spid="157"/>
                                        </p:tgtEl>
                                      </p:cBhvr>
                                    </p:animEffect>
                                    <p:set>
                                      <p:cBhvr>
                                        <p:cTn id="895" dur="1" fill="hold">
                                          <p:stCondLst>
                                            <p:cond delay="499"/>
                                          </p:stCondLst>
                                        </p:cTn>
                                        <p:tgtEl>
                                          <p:spTgt spid="157"/>
                                        </p:tgtEl>
                                        <p:attrNameLst>
                                          <p:attrName>style.visibility</p:attrName>
                                        </p:attrNameLst>
                                      </p:cBhvr>
                                      <p:to>
                                        <p:strVal val="hidden"/>
                                      </p:to>
                                    </p:set>
                                  </p:childTnLst>
                                </p:cTn>
                              </p:par>
                            </p:childTnLst>
                          </p:cTn>
                        </p:par>
                      </p:childTnLst>
                    </p:cTn>
                  </p:par>
                </p:childTnLst>
              </p:cTn>
              <p:nextCondLst>
                <p:cond evt="onClick" delay="0">
                  <p:tgtEl>
                    <p:spTgt spid="157"/>
                  </p:tgtEl>
                </p:cond>
              </p:nextCondLst>
            </p:seq>
            <p:seq concurrent="1" nextAc="seek">
              <p:cTn id="896" restart="whenNotActive" fill="hold" evtFilter="cancelBubble" nodeType="interactiveSeq">
                <p:stCondLst>
                  <p:cond evt="onClick" delay="0">
                    <p:tgtEl>
                      <p:spTgt spid="159"/>
                    </p:tgtEl>
                  </p:cond>
                </p:stCondLst>
                <p:endSync evt="end" delay="0">
                  <p:rtn val="all"/>
                </p:endSync>
                <p:childTnLst>
                  <p:par>
                    <p:cTn id="897" fill="hold">
                      <p:stCondLst>
                        <p:cond delay="0"/>
                      </p:stCondLst>
                      <p:childTnLst>
                        <p:par>
                          <p:cTn id="898" fill="hold">
                            <p:stCondLst>
                              <p:cond delay="0"/>
                            </p:stCondLst>
                            <p:childTnLst>
                              <p:par>
                                <p:cTn id="899" presetID="10" presetClass="entr" presetSubtype="0" fill="hold" grpId="0" nodeType="clickEffect">
                                  <p:stCondLst>
                                    <p:cond delay="0"/>
                                  </p:stCondLst>
                                  <p:childTnLst>
                                    <p:set>
                                      <p:cBhvr>
                                        <p:cTn id="900" dur="1" fill="hold">
                                          <p:stCondLst>
                                            <p:cond delay="0"/>
                                          </p:stCondLst>
                                        </p:cTn>
                                        <p:tgtEl>
                                          <p:spTgt spid="160"/>
                                        </p:tgtEl>
                                        <p:attrNameLst>
                                          <p:attrName>style.visibility</p:attrName>
                                        </p:attrNameLst>
                                      </p:cBhvr>
                                      <p:to>
                                        <p:strVal val="visible"/>
                                      </p:to>
                                    </p:set>
                                    <p:animEffect transition="in" filter="fade">
                                      <p:cBhvr>
                                        <p:cTn id="901" dur="2000"/>
                                        <p:tgtEl>
                                          <p:spTgt spid="160"/>
                                        </p:tgtEl>
                                      </p:cBhvr>
                                    </p:animEffect>
                                  </p:childTnLst>
                                </p:cTn>
                              </p:par>
                              <p:par>
                                <p:cTn id="902" presetID="10" presetClass="entr" presetSubtype="0" fill="hold" grpId="0" nodeType="withEffect">
                                  <p:stCondLst>
                                    <p:cond delay="0"/>
                                  </p:stCondLst>
                                  <p:childTnLst>
                                    <p:set>
                                      <p:cBhvr>
                                        <p:cTn id="903" dur="1" fill="hold">
                                          <p:stCondLst>
                                            <p:cond delay="0"/>
                                          </p:stCondLst>
                                        </p:cTn>
                                        <p:tgtEl>
                                          <p:spTgt spid="161"/>
                                        </p:tgtEl>
                                        <p:attrNameLst>
                                          <p:attrName>style.visibility</p:attrName>
                                        </p:attrNameLst>
                                      </p:cBhvr>
                                      <p:to>
                                        <p:strVal val="visible"/>
                                      </p:to>
                                    </p:set>
                                    <p:animEffect transition="in" filter="fade">
                                      <p:cBhvr>
                                        <p:cTn id="904" dur="2000"/>
                                        <p:tgtEl>
                                          <p:spTgt spid="161"/>
                                        </p:tgtEl>
                                      </p:cBhvr>
                                    </p:animEffect>
                                  </p:childTnLst>
                                </p:cTn>
                              </p:par>
                              <p:par>
                                <p:cTn id="905" presetID="10" presetClass="entr" presetSubtype="0" fill="hold" nodeType="withEffect">
                                  <p:stCondLst>
                                    <p:cond delay="0"/>
                                  </p:stCondLst>
                                  <p:childTnLst>
                                    <p:set>
                                      <p:cBhvr>
                                        <p:cTn id="906" dur="1" fill="hold">
                                          <p:stCondLst>
                                            <p:cond delay="0"/>
                                          </p:stCondLst>
                                        </p:cTn>
                                        <p:tgtEl>
                                          <p:spTgt spid="162"/>
                                        </p:tgtEl>
                                        <p:attrNameLst>
                                          <p:attrName>style.visibility</p:attrName>
                                        </p:attrNameLst>
                                      </p:cBhvr>
                                      <p:to>
                                        <p:strVal val="visible"/>
                                      </p:to>
                                    </p:set>
                                    <p:animEffect transition="in" filter="fade">
                                      <p:cBhvr>
                                        <p:cTn id="907" dur="2000"/>
                                        <p:tgtEl>
                                          <p:spTgt spid="162"/>
                                        </p:tgtEl>
                                      </p:cBhvr>
                                    </p:animEffect>
                                  </p:childTnLst>
                                </p:cTn>
                              </p:par>
                            </p:childTnLst>
                          </p:cTn>
                        </p:par>
                      </p:childTnLst>
                    </p:cTn>
                  </p:par>
                </p:childTnLst>
              </p:cTn>
              <p:nextCondLst>
                <p:cond evt="onClick" delay="0">
                  <p:tgtEl>
                    <p:spTgt spid="159"/>
                  </p:tgtEl>
                </p:cond>
              </p:nextCondLst>
            </p:seq>
            <p:seq concurrent="1" nextAc="seek">
              <p:cTn id="908" restart="whenNotActive" fill="hold" evtFilter="cancelBubble" nodeType="interactiveSeq">
                <p:stCondLst>
                  <p:cond evt="onClick" delay="0">
                    <p:tgtEl>
                      <p:spTgt spid="162"/>
                    </p:tgtEl>
                  </p:cond>
                </p:stCondLst>
                <p:endSync evt="end" delay="0">
                  <p:rtn val="all"/>
                </p:endSync>
                <p:childTnLst>
                  <p:par>
                    <p:cTn id="909" fill="hold">
                      <p:stCondLst>
                        <p:cond delay="0"/>
                      </p:stCondLst>
                      <p:childTnLst>
                        <p:par>
                          <p:cTn id="910" fill="hold">
                            <p:stCondLst>
                              <p:cond delay="0"/>
                            </p:stCondLst>
                            <p:childTnLst>
                              <p:par>
                                <p:cTn id="911" presetID="10" presetClass="entr" presetSubtype="0" fill="hold" grpId="0" nodeType="clickEffect">
                                  <p:stCondLst>
                                    <p:cond delay="0"/>
                                  </p:stCondLst>
                                  <p:childTnLst>
                                    <p:set>
                                      <p:cBhvr>
                                        <p:cTn id="912" dur="1" fill="hold">
                                          <p:stCondLst>
                                            <p:cond delay="0"/>
                                          </p:stCondLst>
                                        </p:cTn>
                                        <p:tgtEl>
                                          <p:spTgt spid="163"/>
                                        </p:tgtEl>
                                        <p:attrNameLst>
                                          <p:attrName>style.visibility</p:attrName>
                                        </p:attrNameLst>
                                      </p:cBhvr>
                                      <p:to>
                                        <p:strVal val="visible"/>
                                      </p:to>
                                    </p:set>
                                    <p:animEffect transition="in" filter="fade">
                                      <p:cBhvr>
                                        <p:cTn id="913" dur="2000"/>
                                        <p:tgtEl>
                                          <p:spTgt spid="163"/>
                                        </p:tgtEl>
                                      </p:cBhvr>
                                    </p:animEffect>
                                  </p:childTnLst>
                                </p:cTn>
                              </p:par>
                            </p:childTnLst>
                          </p:cTn>
                        </p:par>
                      </p:childTnLst>
                    </p:cTn>
                  </p:par>
                  <p:par>
                    <p:cTn id="914" fill="hold">
                      <p:stCondLst>
                        <p:cond delay="indefinite"/>
                      </p:stCondLst>
                      <p:childTnLst>
                        <p:par>
                          <p:cTn id="915" fill="hold">
                            <p:stCondLst>
                              <p:cond delay="0"/>
                            </p:stCondLst>
                            <p:childTnLst>
                              <p:par>
                                <p:cTn id="916" presetID="9" presetClass="exit" presetSubtype="0" fill="hold" grpId="1" nodeType="clickEffect">
                                  <p:stCondLst>
                                    <p:cond delay="0"/>
                                  </p:stCondLst>
                                  <p:childTnLst>
                                    <p:animEffect transition="out" filter="dissolve">
                                      <p:cBhvr>
                                        <p:cTn id="917" dur="500"/>
                                        <p:tgtEl>
                                          <p:spTgt spid="161"/>
                                        </p:tgtEl>
                                      </p:cBhvr>
                                    </p:animEffect>
                                    <p:set>
                                      <p:cBhvr>
                                        <p:cTn id="918" dur="1" fill="hold">
                                          <p:stCondLst>
                                            <p:cond delay="499"/>
                                          </p:stCondLst>
                                        </p:cTn>
                                        <p:tgtEl>
                                          <p:spTgt spid="161"/>
                                        </p:tgtEl>
                                        <p:attrNameLst>
                                          <p:attrName>style.visibility</p:attrName>
                                        </p:attrNameLst>
                                      </p:cBhvr>
                                      <p:to>
                                        <p:strVal val="hidden"/>
                                      </p:to>
                                    </p:set>
                                  </p:childTnLst>
                                </p:cTn>
                              </p:par>
                              <p:par>
                                <p:cTn id="919" presetID="9" presetClass="exit" presetSubtype="0" fill="hold" grpId="1" nodeType="withEffect">
                                  <p:stCondLst>
                                    <p:cond delay="0"/>
                                  </p:stCondLst>
                                  <p:childTnLst>
                                    <p:animEffect transition="out" filter="dissolve">
                                      <p:cBhvr>
                                        <p:cTn id="920" dur="500"/>
                                        <p:tgtEl>
                                          <p:spTgt spid="163"/>
                                        </p:tgtEl>
                                      </p:cBhvr>
                                    </p:animEffect>
                                    <p:set>
                                      <p:cBhvr>
                                        <p:cTn id="921" dur="1" fill="hold">
                                          <p:stCondLst>
                                            <p:cond delay="499"/>
                                          </p:stCondLst>
                                        </p:cTn>
                                        <p:tgtEl>
                                          <p:spTgt spid="163"/>
                                        </p:tgtEl>
                                        <p:attrNameLst>
                                          <p:attrName>style.visibility</p:attrName>
                                        </p:attrNameLst>
                                      </p:cBhvr>
                                      <p:to>
                                        <p:strVal val="hidden"/>
                                      </p:to>
                                    </p:set>
                                  </p:childTnLst>
                                </p:cTn>
                              </p:par>
                            </p:childTnLst>
                          </p:cTn>
                        </p:par>
                        <p:par>
                          <p:cTn id="922" fill="hold">
                            <p:stCondLst>
                              <p:cond delay="500"/>
                            </p:stCondLst>
                            <p:childTnLst>
                              <p:par>
                                <p:cTn id="923" presetID="9" presetClass="exit" presetSubtype="0" fill="hold" grpId="0" nodeType="afterEffect">
                                  <p:stCondLst>
                                    <p:cond delay="0"/>
                                  </p:stCondLst>
                                  <p:childTnLst>
                                    <p:animEffect transition="out" filter="dissolve">
                                      <p:cBhvr>
                                        <p:cTn id="924" dur="500"/>
                                        <p:tgtEl>
                                          <p:spTgt spid="162"/>
                                        </p:tgtEl>
                                      </p:cBhvr>
                                    </p:animEffect>
                                    <p:set>
                                      <p:cBhvr>
                                        <p:cTn id="925" dur="1" fill="hold">
                                          <p:stCondLst>
                                            <p:cond delay="499"/>
                                          </p:stCondLst>
                                        </p:cTn>
                                        <p:tgtEl>
                                          <p:spTgt spid="162"/>
                                        </p:tgtEl>
                                        <p:attrNameLst>
                                          <p:attrName>style.visibility</p:attrName>
                                        </p:attrNameLst>
                                      </p:cBhvr>
                                      <p:to>
                                        <p:strVal val="hidden"/>
                                      </p:to>
                                    </p:set>
                                  </p:childTnLst>
                                </p:cTn>
                              </p:par>
                            </p:childTnLst>
                          </p:cTn>
                        </p:par>
                      </p:childTnLst>
                    </p:cTn>
                  </p:par>
                </p:childTnLst>
              </p:cTn>
              <p:nextCondLst>
                <p:cond evt="onClick" delay="0">
                  <p:tgtEl>
                    <p:spTgt spid="162"/>
                  </p:tgtEl>
                </p:cond>
              </p:nextCondLst>
            </p:seq>
            <p:seq concurrent="1" nextAc="seek">
              <p:cTn id="926" restart="whenNotActive" fill="hold" evtFilter="cancelBubble" nodeType="interactiveSeq">
                <p:stCondLst>
                  <p:cond evt="onClick" delay="0">
                    <p:tgtEl>
                      <p:spTgt spid="164"/>
                    </p:tgtEl>
                  </p:cond>
                </p:stCondLst>
                <p:endSync evt="end" delay="0">
                  <p:rtn val="all"/>
                </p:endSync>
                <p:childTnLst>
                  <p:par>
                    <p:cTn id="927" fill="hold">
                      <p:stCondLst>
                        <p:cond delay="0"/>
                      </p:stCondLst>
                      <p:childTnLst>
                        <p:par>
                          <p:cTn id="928" fill="hold">
                            <p:stCondLst>
                              <p:cond delay="0"/>
                            </p:stCondLst>
                            <p:childTnLst>
                              <p:par>
                                <p:cTn id="929" presetID="10" presetClass="entr" presetSubtype="0" fill="hold" grpId="0" nodeType="clickEffect">
                                  <p:stCondLst>
                                    <p:cond delay="0"/>
                                  </p:stCondLst>
                                  <p:childTnLst>
                                    <p:set>
                                      <p:cBhvr>
                                        <p:cTn id="930" dur="1" fill="hold">
                                          <p:stCondLst>
                                            <p:cond delay="0"/>
                                          </p:stCondLst>
                                        </p:cTn>
                                        <p:tgtEl>
                                          <p:spTgt spid="165"/>
                                        </p:tgtEl>
                                        <p:attrNameLst>
                                          <p:attrName>style.visibility</p:attrName>
                                        </p:attrNameLst>
                                      </p:cBhvr>
                                      <p:to>
                                        <p:strVal val="visible"/>
                                      </p:to>
                                    </p:set>
                                    <p:animEffect transition="in" filter="fade">
                                      <p:cBhvr>
                                        <p:cTn id="931" dur="2000"/>
                                        <p:tgtEl>
                                          <p:spTgt spid="165"/>
                                        </p:tgtEl>
                                      </p:cBhvr>
                                    </p:animEffect>
                                  </p:childTnLst>
                                </p:cTn>
                              </p:par>
                              <p:par>
                                <p:cTn id="932" presetID="10" presetClass="entr" presetSubtype="0" fill="hold" grpId="0" nodeType="withEffect">
                                  <p:stCondLst>
                                    <p:cond delay="0"/>
                                  </p:stCondLst>
                                  <p:childTnLst>
                                    <p:set>
                                      <p:cBhvr>
                                        <p:cTn id="933" dur="1" fill="hold">
                                          <p:stCondLst>
                                            <p:cond delay="0"/>
                                          </p:stCondLst>
                                        </p:cTn>
                                        <p:tgtEl>
                                          <p:spTgt spid="166"/>
                                        </p:tgtEl>
                                        <p:attrNameLst>
                                          <p:attrName>style.visibility</p:attrName>
                                        </p:attrNameLst>
                                      </p:cBhvr>
                                      <p:to>
                                        <p:strVal val="visible"/>
                                      </p:to>
                                    </p:set>
                                    <p:animEffect transition="in" filter="fade">
                                      <p:cBhvr>
                                        <p:cTn id="934" dur="2000"/>
                                        <p:tgtEl>
                                          <p:spTgt spid="166"/>
                                        </p:tgtEl>
                                      </p:cBhvr>
                                    </p:animEffect>
                                  </p:childTnLst>
                                </p:cTn>
                              </p:par>
                              <p:par>
                                <p:cTn id="935" presetID="10" presetClass="entr" presetSubtype="0" fill="hold" nodeType="withEffect">
                                  <p:stCondLst>
                                    <p:cond delay="0"/>
                                  </p:stCondLst>
                                  <p:childTnLst>
                                    <p:set>
                                      <p:cBhvr>
                                        <p:cTn id="936" dur="1" fill="hold">
                                          <p:stCondLst>
                                            <p:cond delay="0"/>
                                          </p:stCondLst>
                                        </p:cTn>
                                        <p:tgtEl>
                                          <p:spTgt spid="1026"/>
                                        </p:tgtEl>
                                        <p:attrNameLst>
                                          <p:attrName>style.visibility</p:attrName>
                                        </p:attrNameLst>
                                      </p:cBhvr>
                                      <p:to>
                                        <p:strVal val="visible"/>
                                      </p:to>
                                    </p:set>
                                    <p:animEffect transition="in" filter="fade">
                                      <p:cBhvr>
                                        <p:cTn id="937" dur="2000"/>
                                        <p:tgtEl>
                                          <p:spTgt spid="1026"/>
                                        </p:tgtEl>
                                      </p:cBhvr>
                                    </p:animEffect>
                                  </p:childTnLst>
                                </p:cTn>
                              </p:par>
                              <p:par>
                                <p:cTn id="938" presetID="10" presetClass="entr" presetSubtype="0" fill="hold" nodeType="withEffect">
                                  <p:stCondLst>
                                    <p:cond delay="0"/>
                                  </p:stCondLst>
                                  <p:childTnLst>
                                    <p:set>
                                      <p:cBhvr>
                                        <p:cTn id="939" dur="1" fill="hold">
                                          <p:stCondLst>
                                            <p:cond delay="0"/>
                                          </p:stCondLst>
                                        </p:cTn>
                                        <p:tgtEl>
                                          <p:spTgt spid="167"/>
                                        </p:tgtEl>
                                        <p:attrNameLst>
                                          <p:attrName>style.visibility</p:attrName>
                                        </p:attrNameLst>
                                      </p:cBhvr>
                                      <p:to>
                                        <p:strVal val="visible"/>
                                      </p:to>
                                    </p:set>
                                    <p:animEffect transition="in" filter="fade">
                                      <p:cBhvr>
                                        <p:cTn id="940" dur="2000"/>
                                        <p:tgtEl>
                                          <p:spTgt spid="167"/>
                                        </p:tgtEl>
                                      </p:cBhvr>
                                    </p:animEffect>
                                  </p:childTnLst>
                                </p:cTn>
                              </p:par>
                            </p:childTnLst>
                          </p:cTn>
                        </p:par>
                      </p:childTnLst>
                    </p:cTn>
                  </p:par>
                </p:childTnLst>
              </p:cTn>
              <p:nextCondLst>
                <p:cond evt="onClick" delay="0">
                  <p:tgtEl>
                    <p:spTgt spid="164"/>
                  </p:tgtEl>
                </p:cond>
              </p:nextCondLst>
            </p:seq>
            <p:seq concurrent="1" nextAc="seek">
              <p:cTn id="941" restart="whenNotActive" fill="hold" evtFilter="cancelBubble" nodeType="interactiveSeq">
                <p:stCondLst>
                  <p:cond evt="onClick" delay="0">
                    <p:tgtEl>
                      <p:spTgt spid="167"/>
                    </p:tgtEl>
                  </p:cond>
                </p:stCondLst>
                <p:endSync evt="end" delay="0">
                  <p:rtn val="all"/>
                </p:endSync>
                <p:childTnLst>
                  <p:par>
                    <p:cTn id="942" fill="hold">
                      <p:stCondLst>
                        <p:cond delay="0"/>
                      </p:stCondLst>
                      <p:childTnLst>
                        <p:par>
                          <p:cTn id="943" fill="hold">
                            <p:stCondLst>
                              <p:cond delay="0"/>
                            </p:stCondLst>
                            <p:childTnLst>
                              <p:par>
                                <p:cTn id="944" presetID="10" presetClass="entr" presetSubtype="0" fill="hold" grpId="0" nodeType="clickEffect">
                                  <p:stCondLst>
                                    <p:cond delay="0"/>
                                  </p:stCondLst>
                                  <p:childTnLst>
                                    <p:set>
                                      <p:cBhvr>
                                        <p:cTn id="945" dur="1" fill="hold">
                                          <p:stCondLst>
                                            <p:cond delay="0"/>
                                          </p:stCondLst>
                                        </p:cTn>
                                        <p:tgtEl>
                                          <p:spTgt spid="168"/>
                                        </p:tgtEl>
                                        <p:attrNameLst>
                                          <p:attrName>style.visibility</p:attrName>
                                        </p:attrNameLst>
                                      </p:cBhvr>
                                      <p:to>
                                        <p:strVal val="visible"/>
                                      </p:to>
                                    </p:set>
                                    <p:animEffect transition="in" filter="fade">
                                      <p:cBhvr>
                                        <p:cTn id="946" dur="2000"/>
                                        <p:tgtEl>
                                          <p:spTgt spid="168"/>
                                        </p:tgtEl>
                                      </p:cBhvr>
                                    </p:animEffect>
                                  </p:childTnLst>
                                </p:cTn>
                              </p:par>
                            </p:childTnLst>
                          </p:cTn>
                        </p:par>
                      </p:childTnLst>
                    </p:cTn>
                  </p:par>
                  <p:par>
                    <p:cTn id="947" fill="hold">
                      <p:stCondLst>
                        <p:cond delay="indefinite"/>
                      </p:stCondLst>
                      <p:childTnLst>
                        <p:par>
                          <p:cTn id="948" fill="hold">
                            <p:stCondLst>
                              <p:cond delay="0"/>
                            </p:stCondLst>
                            <p:childTnLst>
                              <p:par>
                                <p:cTn id="949" presetID="9" presetClass="exit" presetSubtype="0" fill="hold" grpId="1" nodeType="clickEffect">
                                  <p:stCondLst>
                                    <p:cond delay="0"/>
                                  </p:stCondLst>
                                  <p:childTnLst>
                                    <p:animEffect transition="out" filter="dissolve">
                                      <p:cBhvr>
                                        <p:cTn id="950" dur="500"/>
                                        <p:tgtEl>
                                          <p:spTgt spid="166"/>
                                        </p:tgtEl>
                                      </p:cBhvr>
                                    </p:animEffect>
                                    <p:set>
                                      <p:cBhvr>
                                        <p:cTn id="951" dur="1" fill="hold">
                                          <p:stCondLst>
                                            <p:cond delay="499"/>
                                          </p:stCondLst>
                                        </p:cTn>
                                        <p:tgtEl>
                                          <p:spTgt spid="166"/>
                                        </p:tgtEl>
                                        <p:attrNameLst>
                                          <p:attrName>style.visibility</p:attrName>
                                        </p:attrNameLst>
                                      </p:cBhvr>
                                      <p:to>
                                        <p:strVal val="hidden"/>
                                      </p:to>
                                    </p:set>
                                  </p:childTnLst>
                                </p:cTn>
                              </p:par>
                              <p:par>
                                <p:cTn id="952" presetID="9" presetClass="exit" presetSubtype="0" fill="hold" nodeType="withEffect">
                                  <p:stCondLst>
                                    <p:cond delay="0"/>
                                  </p:stCondLst>
                                  <p:childTnLst>
                                    <p:animEffect transition="out" filter="dissolve">
                                      <p:cBhvr>
                                        <p:cTn id="953" dur="500"/>
                                        <p:tgtEl>
                                          <p:spTgt spid="1026"/>
                                        </p:tgtEl>
                                      </p:cBhvr>
                                    </p:animEffect>
                                    <p:set>
                                      <p:cBhvr>
                                        <p:cTn id="954" dur="1" fill="hold">
                                          <p:stCondLst>
                                            <p:cond delay="499"/>
                                          </p:stCondLst>
                                        </p:cTn>
                                        <p:tgtEl>
                                          <p:spTgt spid="1026"/>
                                        </p:tgtEl>
                                        <p:attrNameLst>
                                          <p:attrName>style.visibility</p:attrName>
                                        </p:attrNameLst>
                                      </p:cBhvr>
                                      <p:to>
                                        <p:strVal val="hidden"/>
                                      </p:to>
                                    </p:set>
                                  </p:childTnLst>
                                </p:cTn>
                              </p:par>
                              <p:par>
                                <p:cTn id="955" presetID="9" presetClass="exit" presetSubtype="0" fill="hold" grpId="1" nodeType="withEffect">
                                  <p:stCondLst>
                                    <p:cond delay="0"/>
                                  </p:stCondLst>
                                  <p:childTnLst>
                                    <p:animEffect transition="out" filter="dissolve">
                                      <p:cBhvr>
                                        <p:cTn id="956" dur="500"/>
                                        <p:tgtEl>
                                          <p:spTgt spid="168"/>
                                        </p:tgtEl>
                                      </p:cBhvr>
                                    </p:animEffect>
                                    <p:set>
                                      <p:cBhvr>
                                        <p:cTn id="957" dur="1" fill="hold">
                                          <p:stCondLst>
                                            <p:cond delay="499"/>
                                          </p:stCondLst>
                                        </p:cTn>
                                        <p:tgtEl>
                                          <p:spTgt spid="168"/>
                                        </p:tgtEl>
                                        <p:attrNameLst>
                                          <p:attrName>style.visibility</p:attrName>
                                        </p:attrNameLst>
                                      </p:cBhvr>
                                      <p:to>
                                        <p:strVal val="hidden"/>
                                      </p:to>
                                    </p:set>
                                  </p:childTnLst>
                                </p:cTn>
                              </p:par>
                            </p:childTnLst>
                          </p:cTn>
                        </p:par>
                        <p:par>
                          <p:cTn id="958" fill="hold">
                            <p:stCondLst>
                              <p:cond delay="500"/>
                            </p:stCondLst>
                            <p:childTnLst>
                              <p:par>
                                <p:cTn id="959" presetID="9" presetClass="exit" presetSubtype="0" fill="hold" grpId="0" nodeType="afterEffect">
                                  <p:stCondLst>
                                    <p:cond delay="0"/>
                                  </p:stCondLst>
                                  <p:childTnLst>
                                    <p:animEffect transition="out" filter="dissolve">
                                      <p:cBhvr>
                                        <p:cTn id="960" dur="500"/>
                                        <p:tgtEl>
                                          <p:spTgt spid="167"/>
                                        </p:tgtEl>
                                      </p:cBhvr>
                                    </p:animEffect>
                                    <p:set>
                                      <p:cBhvr>
                                        <p:cTn id="961" dur="1" fill="hold">
                                          <p:stCondLst>
                                            <p:cond delay="499"/>
                                          </p:stCondLst>
                                        </p:cTn>
                                        <p:tgtEl>
                                          <p:spTgt spid="167"/>
                                        </p:tgtEl>
                                        <p:attrNameLst>
                                          <p:attrName>style.visibility</p:attrName>
                                        </p:attrNameLst>
                                      </p:cBhvr>
                                      <p:to>
                                        <p:strVal val="hidden"/>
                                      </p:to>
                                    </p:set>
                                  </p:childTnLst>
                                </p:cTn>
                              </p:par>
                            </p:childTnLst>
                          </p:cTn>
                        </p:par>
                      </p:childTnLst>
                    </p:cTn>
                  </p:par>
                </p:childTnLst>
              </p:cTn>
              <p:nextCondLst>
                <p:cond evt="onClick" delay="0">
                  <p:tgtEl>
                    <p:spTgt spid="167"/>
                  </p:tgtEl>
                </p:cond>
              </p:nextCondLst>
            </p:seq>
            <p:seq concurrent="1" nextAc="seek">
              <p:cTn id="962" restart="whenNotActive" fill="hold" evtFilter="cancelBubble" nodeType="interactiveSeq">
                <p:stCondLst>
                  <p:cond evt="onClick" delay="0">
                    <p:tgtEl>
                      <p:spTgt spid="169"/>
                    </p:tgtEl>
                  </p:cond>
                </p:stCondLst>
                <p:endSync evt="end" delay="0">
                  <p:rtn val="all"/>
                </p:endSync>
                <p:childTnLst>
                  <p:par>
                    <p:cTn id="963" fill="hold">
                      <p:stCondLst>
                        <p:cond delay="0"/>
                      </p:stCondLst>
                      <p:childTnLst>
                        <p:par>
                          <p:cTn id="964" fill="hold">
                            <p:stCondLst>
                              <p:cond delay="0"/>
                            </p:stCondLst>
                            <p:childTnLst>
                              <p:par>
                                <p:cTn id="965" presetID="10" presetClass="entr" presetSubtype="0" fill="hold" grpId="0" nodeType="clickEffect">
                                  <p:stCondLst>
                                    <p:cond delay="0"/>
                                  </p:stCondLst>
                                  <p:childTnLst>
                                    <p:set>
                                      <p:cBhvr>
                                        <p:cTn id="966" dur="1" fill="hold">
                                          <p:stCondLst>
                                            <p:cond delay="0"/>
                                          </p:stCondLst>
                                        </p:cTn>
                                        <p:tgtEl>
                                          <p:spTgt spid="170"/>
                                        </p:tgtEl>
                                        <p:attrNameLst>
                                          <p:attrName>style.visibility</p:attrName>
                                        </p:attrNameLst>
                                      </p:cBhvr>
                                      <p:to>
                                        <p:strVal val="visible"/>
                                      </p:to>
                                    </p:set>
                                    <p:animEffect transition="in" filter="fade">
                                      <p:cBhvr>
                                        <p:cTn id="967" dur="2000"/>
                                        <p:tgtEl>
                                          <p:spTgt spid="170"/>
                                        </p:tgtEl>
                                      </p:cBhvr>
                                    </p:animEffect>
                                  </p:childTnLst>
                                </p:cTn>
                              </p:par>
                              <p:par>
                                <p:cTn id="968" presetID="10" presetClass="entr" presetSubtype="0" fill="hold" grpId="0" nodeType="withEffect">
                                  <p:stCondLst>
                                    <p:cond delay="0"/>
                                  </p:stCondLst>
                                  <p:childTnLst>
                                    <p:set>
                                      <p:cBhvr>
                                        <p:cTn id="969" dur="1" fill="hold">
                                          <p:stCondLst>
                                            <p:cond delay="0"/>
                                          </p:stCondLst>
                                        </p:cTn>
                                        <p:tgtEl>
                                          <p:spTgt spid="171"/>
                                        </p:tgtEl>
                                        <p:attrNameLst>
                                          <p:attrName>style.visibility</p:attrName>
                                        </p:attrNameLst>
                                      </p:cBhvr>
                                      <p:to>
                                        <p:strVal val="visible"/>
                                      </p:to>
                                    </p:set>
                                    <p:animEffect transition="in" filter="fade">
                                      <p:cBhvr>
                                        <p:cTn id="970" dur="2000"/>
                                        <p:tgtEl>
                                          <p:spTgt spid="171"/>
                                        </p:tgtEl>
                                      </p:cBhvr>
                                    </p:animEffect>
                                  </p:childTnLst>
                                </p:cTn>
                              </p:par>
                              <p:par>
                                <p:cTn id="971" presetID="10" presetClass="entr" presetSubtype="0" fill="hold" nodeType="withEffect">
                                  <p:stCondLst>
                                    <p:cond delay="0"/>
                                  </p:stCondLst>
                                  <p:childTnLst>
                                    <p:set>
                                      <p:cBhvr>
                                        <p:cTn id="972" dur="1" fill="hold">
                                          <p:stCondLst>
                                            <p:cond delay="0"/>
                                          </p:stCondLst>
                                        </p:cTn>
                                        <p:tgtEl>
                                          <p:spTgt spid="172"/>
                                        </p:tgtEl>
                                        <p:attrNameLst>
                                          <p:attrName>style.visibility</p:attrName>
                                        </p:attrNameLst>
                                      </p:cBhvr>
                                      <p:to>
                                        <p:strVal val="visible"/>
                                      </p:to>
                                    </p:set>
                                    <p:animEffect transition="in" filter="fade">
                                      <p:cBhvr>
                                        <p:cTn id="973" dur="2000"/>
                                        <p:tgtEl>
                                          <p:spTgt spid="172"/>
                                        </p:tgtEl>
                                      </p:cBhvr>
                                    </p:animEffect>
                                  </p:childTnLst>
                                </p:cTn>
                              </p:par>
                            </p:childTnLst>
                          </p:cTn>
                        </p:par>
                      </p:childTnLst>
                    </p:cTn>
                  </p:par>
                </p:childTnLst>
              </p:cTn>
              <p:nextCondLst>
                <p:cond evt="onClick" delay="0">
                  <p:tgtEl>
                    <p:spTgt spid="169"/>
                  </p:tgtEl>
                </p:cond>
              </p:nextCondLst>
            </p:seq>
            <p:seq concurrent="1" nextAc="seek">
              <p:cTn id="974" restart="whenNotActive" fill="hold" evtFilter="cancelBubble" nodeType="interactiveSeq">
                <p:stCondLst>
                  <p:cond evt="onClick" delay="0">
                    <p:tgtEl>
                      <p:spTgt spid="172"/>
                    </p:tgtEl>
                  </p:cond>
                </p:stCondLst>
                <p:endSync evt="end" delay="0">
                  <p:rtn val="all"/>
                </p:endSync>
                <p:childTnLst>
                  <p:par>
                    <p:cTn id="975" fill="hold">
                      <p:stCondLst>
                        <p:cond delay="0"/>
                      </p:stCondLst>
                      <p:childTnLst>
                        <p:par>
                          <p:cTn id="976" fill="hold">
                            <p:stCondLst>
                              <p:cond delay="0"/>
                            </p:stCondLst>
                            <p:childTnLst>
                              <p:par>
                                <p:cTn id="977" presetID="10" presetClass="entr" presetSubtype="0" fill="hold" grpId="0" nodeType="clickEffect">
                                  <p:stCondLst>
                                    <p:cond delay="0"/>
                                  </p:stCondLst>
                                  <p:childTnLst>
                                    <p:set>
                                      <p:cBhvr>
                                        <p:cTn id="978" dur="1" fill="hold">
                                          <p:stCondLst>
                                            <p:cond delay="0"/>
                                          </p:stCondLst>
                                        </p:cTn>
                                        <p:tgtEl>
                                          <p:spTgt spid="176"/>
                                        </p:tgtEl>
                                        <p:attrNameLst>
                                          <p:attrName>style.visibility</p:attrName>
                                        </p:attrNameLst>
                                      </p:cBhvr>
                                      <p:to>
                                        <p:strVal val="visible"/>
                                      </p:to>
                                    </p:set>
                                    <p:animEffect transition="in" filter="fade">
                                      <p:cBhvr>
                                        <p:cTn id="979" dur="2000"/>
                                        <p:tgtEl>
                                          <p:spTgt spid="176"/>
                                        </p:tgtEl>
                                      </p:cBhvr>
                                    </p:animEffect>
                                  </p:childTnLst>
                                </p:cTn>
                              </p:par>
                            </p:childTnLst>
                          </p:cTn>
                        </p:par>
                      </p:childTnLst>
                    </p:cTn>
                  </p:par>
                  <p:par>
                    <p:cTn id="980" fill="hold">
                      <p:stCondLst>
                        <p:cond delay="indefinite"/>
                      </p:stCondLst>
                      <p:childTnLst>
                        <p:par>
                          <p:cTn id="981" fill="hold">
                            <p:stCondLst>
                              <p:cond delay="0"/>
                            </p:stCondLst>
                            <p:childTnLst>
                              <p:par>
                                <p:cTn id="982" presetID="9" presetClass="exit" presetSubtype="0" fill="hold" grpId="1" nodeType="clickEffect">
                                  <p:stCondLst>
                                    <p:cond delay="0"/>
                                  </p:stCondLst>
                                  <p:childTnLst>
                                    <p:animEffect transition="out" filter="dissolve">
                                      <p:cBhvr>
                                        <p:cTn id="983" dur="500"/>
                                        <p:tgtEl>
                                          <p:spTgt spid="171"/>
                                        </p:tgtEl>
                                      </p:cBhvr>
                                    </p:animEffect>
                                    <p:set>
                                      <p:cBhvr>
                                        <p:cTn id="984" dur="1" fill="hold">
                                          <p:stCondLst>
                                            <p:cond delay="499"/>
                                          </p:stCondLst>
                                        </p:cTn>
                                        <p:tgtEl>
                                          <p:spTgt spid="171"/>
                                        </p:tgtEl>
                                        <p:attrNameLst>
                                          <p:attrName>style.visibility</p:attrName>
                                        </p:attrNameLst>
                                      </p:cBhvr>
                                      <p:to>
                                        <p:strVal val="hidden"/>
                                      </p:to>
                                    </p:set>
                                  </p:childTnLst>
                                </p:cTn>
                              </p:par>
                              <p:par>
                                <p:cTn id="985" presetID="9" presetClass="exit" presetSubtype="0" fill="hold" grpId="1" nodeType="withEffect">
                                  <p:stCondLst>
                                    <p:cond delay="0"/>
                                  </p:stCondLst>
                                  <p:childTnLst>
                                    <p:animEffect transition="out" filter="dissolve">
                                      <p:cBhvr>
                                        <p:cTn id="986" dur="500"/>
                                        <p:tgtEl>
                                          <p:spTgt spid="176"/>
                                        </p:tgtEl>
                                      </p:cBhvr>
                                    </p:animEffect>
                                    <p:set>
                                      <p:cBhvr>
                                        <p:cTn id="987" dur="1" fill="hold">
                                          <p:stCondLst>
                                            <p:cond delay="499"/>
                                          </p:stCondLst>
                                        </p:cTn>
                                        <p:tgtEl>
                                          <p:spTgt spid="176"/>
                                        </p:tgtEl>
                                        <p:attrNameLst>
                                          <p:attrName>style.visibility</p:attrName>
                                        </p:attrNameLst>
                                      </p:cBhvr>
                                      <p:to>
                                        <p:strVal val="hidden"/>
                                      </p:to>
                                    </p:set>
                                  </p:childTnLst>
                                </p:cTn>
                              </p:par>
                            </p:childTnLst>
                          </p:cTn>
                        </p:par>
                        <p:par>
                          <p:cTn id="988" fill="hold">
                            <p:stCondLst>
                              <p:cond delay="500"/>
                            </p:stCondLst>
                            <p:childTnLst>
                              <p:par>
                                <p:cTn id="989" presetID="9" presetClass="exit" presetSubtype="0" fill="hold" grpId="0" nodeType="afterEffect">
                                  <p:stCondLst>
                                    <p:cond delay="0"/>
                                  </p:stCondLst>
                                  <p:childTnLst>
                                    <p:animEffect transition="out" filter="dissolve">
                                      <p:cBhvr>
                                        <p:cTn id="990" dur="500"/>
                                        <p:tgtEl>
                                          <p:spTgt spid="172"/>
                                        </p:tgtEl>
                                      </p:cBhvr>
                                    </p:animEffect>
                                    <p:set>
                                      <p:cBhvr>
                                        <p:cTn id="991" dur="1" fill="hold">
                                          <p:stCondLst>
                                            <p:cond delay="499"/>
                                          </p:stCondLst>
                                        </p:cTn>
                                        <p:tgtEl>
                                          <p:spTgt spid="172"/>
                                        </p:tgtEl>
                                        <p:attrNameLst>
                                          <p:attrName>style.visibility</p:attrName>
                                        </p:attrNameLst>
                                      </p:cBhvr>
                                      <p:to>
                                        <p:strVal val="hidden"/>
                                      </p:to>
                                    </p:set>
                                  </p:childTnLst>
                                </p:cTn>
                              </p:par>
                            </p:childTnLst>
                          </p:cTn>
                        </p:par>
                      </p:childTnLst>
                    </p:cTn>
                  </p:par>
                </p:childTnLst>
              </p:cTn>
              <p:nextCondLst>
                <p:cond evt="onClick" delay="0">
                  <p:tgtEl>
                    <p:spTgt spid="172"/>
                  </p:tgtEl>
                </p:cond>
              </p:nextCondLst>
            </p:seq>
          </p:childTnLst>
        </p:cTn>
      </p:par>
    </p:tnLst>
    <p:bldLst>
      <p:bldP spid="5" grpId="0" animBg="1"/>
      <p:bldP spid="6" grpId="0" animBg="1"/>
      <p:bldP spid="6" grpId="1" animBg="1"/>
      <p:bldP spid="12" grpId="0" animBg="1"/>
      <p:bldP spid="21" grpId="0" animBg="1"/>
      <p:bldP spid="22" grpId="0" animBg="1"/>
      <p:bldP spid="22" grpId="1" animBg="1"/>
      <p:bldP spid="23" grpId="0" animBg="1"/>
      <p:bldP spid="24" grpId="0" build="allAtOnce"/>
      <p:bldP spid="17" grpId="0" animBg="1"/>
      <p:bldP spid="16" grpId="0" animBg="1"/>
      <p:bldP spid="16" grpId="1" animBg="1"/>
      <p:bldP spid="18" grpId="0" animBg="1"/>
      <p:bldP spid="18" grpId="1" animBg="1"/>
      <p:bldP spid="20" grpId="0"/>
      <p:bldP spid="20" grpId="1"/>
      <p:bldP spid="26" grpId="0" animBg="1"/>
      <p:bldP spid="27" grpId="0" animBg="1"/>
      <p:bldP spid="27" grpId="1" animBg="1"/>
      <p:bldP spid="28" grpId="0" animBg="1"/>
      <p:bldP spid="28" grpId="1" animBg="1"/>
      <p:bldP spid="36" grpId="0" animBg="1"/>
      <p:bldP spid="37" grpId="0" animBg="1"/>
      <p:bldP spid="37" grpId="1" animBg="1"/>
      <p:bldP spid="38" grpId="0" animBg="1"/>
      <p:bldP spid="38" grpId="1" animBg="1"/>
      <p:bldP spid="39" grpId="0" build="allAtOnce"/>
      <p:bldP spid="41" grpId="0" animBg="1"/>
      <p:bldP spid="42" grpId="0" animBg="1"/>
      <p:bldP spid="42" grpId="1" animBg="1"/>
      <p:bldP spid="43" grpId="0" animBg="1"/>
      <p:bldP spid="43" grpId="1" animBg="1"/>
      <p:bldP spid="44" grpId="0"/>
      <p:bldP spid="44" grpId="1"/>
      <p:bldP spid="46" grpId="0" animBg="1"/>
      <p:bldP spid="47" grpId="0" animBg="1"/>
      <p:bldP spid="47" grpId="1" animBg="1"/>
      <p:bldP spid="48" grpId="0" animBg="1"/>
      <p:bldP spid="48" grpId="1" animBg="1"/>
      <p:bldP spid="52" grpId="0"/>
      <p:bldP spid="52" grpId="1"/>
      <p:bldP spid="54" grpId="0" animBg="1"/>
      <p:bldP spid="55" grpId="0" animBg="1"/>
      <p:bldP spid="55" grpId="1" animBg="1"/>
      <p:bldP spid="56" grpId="0" animBg="1"/>
      <p:bldP spid="56" grpId="1" animBg="1"/>
      <p:bldP spid="57" grpId="0"/>
      <p:bldP spid="57" grpId="1"/>
      <p:bldP spid="59" grpId="0" animBg="1"/>
      <p:bldP spid="60" grpId="0" animBg="1"/>
      <p:bldP spid="60" grpId="1" animBg="1"/>
      <p:bldP spid="61" grpId="0" animBg="1"/>
      <p:bldP spid="61" grpId="1" animBg="1"/>
      <p:bldP spid="62" grpId="0"/>
      <p:bldP spid="62" grpId="1"/>
      <p:bldP spid="64" grpId="0" animBg="1"/>
      <p:bldP spid="65" grpId="0" animBg="1"/>
      <p:bldP spid="65" grpId="1" animBg="1"/>
      <p:bldP spid="66" grpId="0" animBg="1"/>
      <p:bldP spid="66" grpId="1" animBg="1"/>
      <p:bldP spid="67" grpId="0"/>
      <p:bldP spid="67" grpId="1"/>
      <p:bldP spid="69" grpId="0" animBg="1"/>
      <p:bldP spid="70" grpId="0" animBg="1"/>
      <p:bldP spid="70" grpId="1" animBg="1"/>
      <p:bldP spid="71" grpId="0" animBg="1"/>
      <p:bldP spid="71" grpId="1" animBg="1"/>
      <p:bldP spid="75" grpId="0" animBg="1"/>
      <p:bldP spid="76" grpId="0" animBg="1"/>
      <p:bldP spid="76" grpId="1" animBg="1"/>
      <p:bldP spid="77" grpId="0" animBg="1"/>
      <p:bldP spid="77" grpId="1" animBg="1"/>
      <p:bldP spid="78" grpId="0" build="allAtOnce"/>
      <p:bldP spid="80" grpId="0" animBg="1"/>
      <p:bldP spid="81" grpId="0" animBg="1"/>
      <p:bldP spid="81" grpId="1" animBg="1"/>
      <p:bldP spid="82" grpId="0" animBg="1"/>
      <p:bldP spid="82" grpId="1" animBg="1"/>
      <p:bldP spid="83" grpId="0"/>
      <p:bldP spid="83" grpId="1"/>
      <p:bldP spid="85" grpId="0" animBg="1"/>
      <p:bldP spid="87" grpId="0" animBg="1"/>
      <p:bldP spid="87" grpId="1" animBg="1"/>
      <p:bldP spid="88" grpId="0" animBg="1"/>
      <p:bldP spid="88" grpId="1" animBg="1"/>
      <p:bldP spid="89" grpId="0"/>
      <p:bldP spid="89" grpId="1"/>
      <p:bldP spid="91" grpId="0" animBg="1"/>
      <p:bldP spid="92" grpId="0" animBg="1"/>
      <p:bldP spid="92" grpId="1" animBg="1"/>
      <p:bldP spid="93" grpId="0" animBg="1"/>
      <p:bldP spid="93" grpId="1" animBg="1"/>
      <p:bldP spid="94" grpId="0"/>
      <p:bldP spid="94" grpId="1"/>
      <p:bldP spid="96" grpId="0" animBg="1"/>
      <p:bldP spid="97" grpId="0" animBg="1"/>
      <p:bldP spid="97" grpId="1" animBg="1"/>
      <p:bldP spid="98" grpId="0" animBg="1"/>
      <p:bldP spid="98" grpId="1" animBg="1"/>
      <p:bldP spid="99" grpId="0"/>
      <p:bldP spid="99" grpId="1"/>
      <p:bldP spid="101" grpId="0" animBg="1"/>
      <p:bldP spid="102" grpId="0" animBg="1"/>
      <p:bldP spid="102" grpId="1" animBg="1"/>
      <p:bldP spid="103" grpId="0" animBg="1"/>
      <p:bldP spid="103" grpId="1" animBg="1"/>
      <p:bldP spid="104" grpId="0"/>
      <p:bldP spid="104" grpId="1"/>
      <p:bldP spid="106" grpId="0" animBg="1"/>
      <p:bldP spid="107" grpId="0" animBg="1"/>
      <p:bldP spid="107" grpId="1" animBg="1"/>
      <p:bldP spid="110" grpId="0" animBg="1"/>
      <p:bldP spid="110" grpId="1" animBg="1"/>
      <p:bldP spid="111" grpId="0"/>
      <p:bldP spid="111" grpId="1"/>
      <p:bldP spid="113" grpId="0" animBg="1"/>
      <p:bldP spid="114" grpId="0" animBg="1"/>
      <p:bldP spid="114" grpId="1" animBg="1"/>
      <p:bldP spid="115" grpId="0" animBg="1"/>
      <p:bldP spid="115" grpId="1" animBg="1"/>
      <p:bldP spid="122" grpId="0"/>
      <p:bldP spid="122" grpId="1"/>
      <p:bldP spid="124" grpId="0" animBg="1"/>
      <p:bldP spid="125" grpId="0" animBg="1"/>
      <p:bldP spid="125" grpId="1" animBg="1"/>
      <p:bldP spid="126" grpId="0" animBg="1"/>
      <p:bldP spid="126" grpId="1" animBg="1"/>
      <p:bldP spid="127" grpId="0"/>
      <p:bldP spid="127" grpId="1"/>
      <p:bldP spid="129" grpId="0" animBg="1"/>
      <p:bldP spid="130" grpId="0" animBg="1"/>
      <p:bldP spid="130" grpId="1" animBg="1"/>
      <p:bldP spid="131" grpId="0" animBg="1"/>
      <p:bldP spid="131" grpId="1" animBg="1"/>
      <p:bldP spid="136" grpId="0" animBg="1"/>
      <p:bldP spid="137" grpId="0" animBg="1"/>
      <p:bldP spid="137" grpId="1" animBg="1"/>
      <p:bldP spid="138" grpId="0" animBg="1"/>
      <p:bldP spid="138" grpId="1" animBg="1"/>
      <p:bldP spid="139" grpId="0"/>
      <p:bldP spid="139" grpId="1"/>
      <p:bldP spid="143" grpId="1" animBg="1"/>
      <p:bldP spid="174" grpId="0" animBg="1"/>
      <p:bldP spid="175" grpId="0" animBg="1"/>
      <p:bldP spid="175" grpId="1" animBg="1"/>
      <p:bldP spid="190" grpId="0" animBg="1"/>
      <p:bldP spid="191" grpId="0"/>
      <p:bldP spid="191" grpId="1"/>
      <p:bldP spid="193" grpId="0" animBg="1"/>
      <p:bldP spid="194" grpId="0" animBg="1"/>
      <p:bldP spid="194" grpId="1" animBg="1"/>
      <p:bldP spid="195" grpId="0" animBg="1"/>
      <p:bldP spid="199" grpId="0"/>
      <p:bldP spid="199" grpId="1"/>
      <p:bldP spid="141" grpId="0" animBg="1"/>
      <p:bldP spid="142" grpId="0" animBg="1"/>
      <p:bldP spid="142" grpId="1" animBg="1"/>
      <p:bldP spid="144" grpId="0" animBg="1"/>
      <p:bldP spid="145" grpId="0"/>
      <p:bldP spid="145" grpId="1"/>
      <p:bldP spid="147" grpId="0" animBg="1"/>
      <p:bldP spid="148" grpId="0" animBg="1"/>
      <p:bldP spid="148" grpId="1" animBg="1"/>
      <p:bldP spid="149" grpId="0" animBg="1"/>
      <p:bldP spid="151" grpId="0"/>
      <p:bldP spid="151" grpId="1"/>
      <p:bldP spid="153" grpId="0" animBg="1"/>
      <p:bldP spid="156" grpId="0" animBg="1"/>
      <p:bldP spid="156" grpId="1" animBg="1"/>
      <p:bldP spid="157" grpId="0" animBg="1"/>
      <p:bldP spid="158" grpId="0"/>
      <p:bldP spid="158" grpId="1"/>
      <p:bldP spid="160" grpId="0" animBg="1"/>
      <p:bldP spid="161" grpId="0" animBg="1"/>
      <p:bldP spid="161" grpId="1" animBg="1"/>
      <p:bldP spid="162" grpId="0" animBg="1"/>
      <p:bldP spid="163" grpId="0"/>
      <p:bldP spid="163" grpId="1"/>
      <p:bldP spid="165" grpId="0" animBg="1"/>
      <p:bldP spid="166" grpId="0" animBg="1"/>
      <p:bldP spid="166" grpId="1" animBg="1"/>
      <p:bldP spid="167" grpId="0" animBg="1"/>
      <p:bldP spid="168" grpId="0"/>
      <p:bldP spid="168" grpId="1"/>
      <p:bldP spid="170" grpId="0" animBg="1"/>
      <p:bldP spid="171" grpId="0" animBg="1"/>
      <p:bldP spid="171" grpId="1" animBg="1"/>
      <p:bldP spid="172" grpId="0" animBg="1"/>
      <p:bldP spid="176" grpId="0"/>
      <p:bldP spid="176" grpId="1"/>
    </p:bldLst>
  </p:timing>
</p:sld>
</file>

<file path=ppt/theme/theme1.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1345</TotalTime>
  <Words>391</Words>
  <Application>Microsoft Office PowerPoint</Application>
  <PresentationFormat>Екран (16:9)</PresentationFormat>
  <Paragraphs>183</Paragraphs>
  <Slides>7</Slides>
  <Notes>1</Notes>
  <HiddenSlides>0</HiddenSlides>
  <MMClips>0</MMClips>
  <ScaleCrop>false</ScaleCrop>
  <HeadingPairs>
    <vt:vector size="4" baseType="variant">
      <vt:variant>
        <vt:lpstr>Тема</vt:lpstr>
      </vt:variant>
      <vt:variant>
        <vt:i4>1</vt:i4>
      </vt:variant>
      <vt:variant>
        <vt:lpstr>Заголовки слайдів</vt:lpstr>
      </vt:variant>
      <vt:variant>
        <vt:i4>7</vt:i4>
      </vt:variant>
    </vt:vector>
  </HeadingPairs>
  <TitlesOfParts>
    <vt:vector size="8" baseType="lpstr">
      <vt:lpstr>Тема Office</vt:lpstr>
      <vt:lpstr>БЕЗПЕКА НА ДОРОЗІ – БЕЗПЕКА ЖИТТЯ. Інтерактивна гра «Найрозумніший пішохід» </vt:lpstr>
      <vt:lpstr>     Проблема безпеки дорожнього руху виникла із появою колеса та створенням транспортних засобів, які перевозили людей та вантажі.     Розкопки міста Помпеї показали, що чотири тисячі років тому вже використовувались правила дорожнього руху: збереглися дорожні знаки та дорожня розмітка. З того часу всі зрозуміли про необхідність створення «Абетки безпеки на дорозі»(перегляд відеофільму). </vt:lpstr>
      <vt:lpstr>Дорожньо-транспортний травматизм відноситься до числа трьох найпоширеніших причин загибелі осіб у віці від 5 до 44 років. У разі відсутності невідкладних та дієвих кроків дорожньо-транспортний травматизм стане, за прогнозами фахівців, п’ятою з найпоширеніших причин смерті в світі, яка щорічно забиратиме 2,4 млн. людських життів. </vt:lpstr>
      <vt:lpstr>Все це дало поштовх до того, що в березні 2010 року в резолюції Генеральної Асамблеї Організації Об’єднаних Націй 2011-2020 рр. було оголошено Десятиліттям дій з безпеки дорожнього руху з метою стабілізації, а потім і скорочення прогнозованого рівня смертності від ДТП в усьому світі. Життя людини має дуже велику цінність. А безпека на дорозі – це і є, насамперед, безпека життя. Саме це твердження є темою нашого сьогоднішнього заходу.</vt:lpstr>
      <vt:lpstr>Слайд 5</vt:lpstr>
      <vt:lpstr>Слайд 6</vt:lpstr>
      <vt:lpstr>Слайд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190</cp:revision>
  <dcterms:created xsi:type="dcterms:W3CDTF">2019-11-11T18:33:51Z</dcterms:created>
  <dcterms:modified xsi:type="dcterms:W3CDTF">2019-11-14T18:54:19Z</dcterms:modified>
</cp:coreProperties>
</file>